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2003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004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2005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2006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2007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2008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2009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2010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2011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2012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2013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2014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2015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2016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2017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2018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2019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2020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2021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022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023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024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025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2026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2027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2028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2029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2030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2031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2032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2033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2034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2035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2036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2037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2038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2039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2040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2041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2042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2043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2044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2045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2046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2047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2048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2049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2050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2051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2052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2053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2054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2055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2056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2057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2058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2059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2060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2061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2062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2063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2064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2065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2066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2067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2068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2069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2070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2071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2072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2073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2074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2075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2076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2077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2078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2079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2080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2081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2082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2083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2084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2085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2086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2087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2088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2089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2090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2091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2092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2093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2094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2095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2096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2097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2098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2099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2100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2101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2102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2103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2104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2105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2106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2107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2108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2109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2110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2111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2112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2113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2114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2115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2116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2117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2118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2119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2120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2121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2122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2123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2124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2125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2126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2127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2128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2129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2130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2131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2132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2133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2134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2135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2136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2137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2138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2139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2140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2141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2142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2143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2144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2145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2146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2147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2148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2149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2150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2151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2152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2153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2154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2155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2156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2157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2158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2159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2160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2161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2162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2163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2164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2165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2166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2167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2168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2169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2170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2171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2172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2173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2174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2175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2176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2177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2178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2179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2180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2181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2182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2183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2184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2185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2186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2187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2188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2189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2190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2191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2192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2193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2194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2195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2196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2197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2198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2199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2200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2201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2202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2203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2204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2205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2206.xml" ContentType="application/vnd.openxmlformats-officedocument.drawingml.chart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charts/chart2207.xml" ContentType="application/vnd.openxmlformats-officedocument.drawingml.chart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charts/chart2208.xml" ContentType="application/vnd.openxmlformats-officedocument.drawingml.chart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charts/chart2209.xml" ContentType="application/vnd.openxmlformats-officedocument.drawingml.chart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charts/chart2210.xml" ContentType="application/vnd.openxmlformats-officedocument.drawingml.chart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charts/chart2211.xml" ContentType="application/vnd.openxmlformats-officedocument.drawingml.chart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charts/chart2212.xml" ContentType="application/vnd.openxmlformats-officedocument.drawingml.chart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charts/chart2213.xml" ContentType="application/vnd.openxmlformats-officedocument.drawingml.chart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charts/chart2214.xml" ContentType="application/vnd.openxmlformats-officedocument.drawingml.chart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charts/chart2215.xml" ContentType="application/vnd.openxmlformats-officedocument.drawingml.chart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charts/chart2216.xml" ContentType="application/vnd.openxmlformats-officedocument.drawingml.chart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charts/chart2217.xml" ContentType="application/vnd.openxmlformats-officedocument.drawingml.chart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charts/chart2218.xml" ContentType="application/vnd.openxmlformats-officedocument.drawingml.chart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charts/chart2219.xml" ContentType="application/vnd.openxmlformats-officedocument.drawingml.chart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charts/chart2220.xml" ContentType="application/vnd.openxmlformats-officedocument.drawingml.chart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charts/chart2221.xml" ContentType="application/vnd.openxmlformats-officedocument.drawingml.chart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charts/chart2222.xml" ContentType="application/vnd.openxmlformats-officedocument.drawingml.chart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charts/chart2223.xml" ContentType="application/vnd.openxmlformats-officedocument.drawingml.chart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charts/chart2224.xml" ContentType="application/vnd.openxmlformats-officedocument.drawingml.chart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charts/chart2225.xml" ContentType="application/vnd.openxmlformats-officedocument.drawingml.chart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charts/chart2226.xml" ContentType="application/vnd.openxmlformats-officedocument.drawingml.chart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charts/chart2227.xml" ContentType="application/vnd.openxmlformats-officedocument.drawingml.chart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charts/chart2228.xml" ContentType="application/vnd.openxmlformats-officedocument.drawingml.chart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charts/chart2229.xml" ContentType="application/vnd.openxmlformats-officedocument.drawingml.chart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charts/chart2230.xml" ContentType="application/vnd.openxmlformats-officedocument.drawingml.chart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charts/chart2231.xml" ContentType="application/vnd.openxmlformats-officedocument.drawingml.chart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charts/chart2232.xml" ContentType="application/vnd.openxmlformats-officedocument.drawingml.chart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charts/chart2233.xml" ContentType="application/vnd.openxmlformats-officedocument.drawingml.chart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charts/chart2234.xml" ContentType="application/vnd.openxmlformats-officedocument.drawingml.chart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charts/chart2235.xml" ContentType="application/vnd.openxmlformats-officedocument.drawingml.chart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charts/chart2236.xml" ContentType="application/vnd.openxmlformats-officedocument.drawingml.chart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charts/chart2237.xml" ContentType="application/vnd.openxmlformats-officedocument.drawingml.chart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charts/chart2238.xml" ContentType="application/vnd.openxmlformats-officedocument.drawingml.chart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charts/chart2239.xml" ContentType="application/vnd.openxmlformats-officedocument.drawingml.chart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charts/chart2240.xml" ContentType="application/vnd.openxmlformats-officedocument.drawingml.chart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charts/chart2241.xml" ContentType="application/vnd.openxmlformats-officedocument.drawingml.chart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charts/chart2242.xml" ContentType="application/vnd.openxmlformats-officedocument.drawingml.chart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charts/chart2243.xml" ContentType="application/vnd.openxmlformats-officedocument.drawingml.chart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charts/chart2244.xml" ContentType="application/vnd.openxmlformats-officedocument.drawingml.chart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charts/chart2245.xml" ContentType="application/vnd.openxmlformats-officedocument.drawingml.chart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charts/chart2246.xml" ContentType="application/vnd.openxmlformats-officedocument.drawingml.chart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charts/chart2247.xml" ContentType="application/vnd.openxmlformats-officedocument.drawingml.chart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charts/chart2248.xml" ContentType="application/vnd.openxmlformats-officedocument.drawingml.chart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charts/chart2249.xml" ContentType="application/vnd.openxmlformats-officedocument.drawingml.chart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charts/chart2250.xml" ContentType="application/vnd.openxmlformats-officedocument.drawingml.chart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charts/chart2251.xml" ContentType="application/vnd.openxmlformats-officedocument.drawingml.chart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charts/chart2252.xml" ContentType="application/vnd.openxmlformats-officedocument.drawingml.chart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charts/chart2253.xml" ContentType="application/vnd.openxmlformats-officedocument.drawingml.chart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charts/chart2254.xml" ContentType="application/vnd.openxmlformats-officedocument.drawingml.chart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charts/chart2255.xml" ContentType="application/vnd.openxmlformats-officedocument.drawingml.chart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charts/chart2256.xml" ContentType="application/vnd.openxmlformats-officedocument.drawingml.chart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charts/chart2257.xml" ContentType="application/vnd.openxmlformats-officedocument.drawingml.chart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charts/chart2258.xml" ContentType="application/vnd.openxmlformats-officedocument.drawingml.chart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charts/chart2259.xml" ContentType="application/vnd.openxmlformats-officedocument.drawingml.chart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charts/chart2260.xml" ContentType="application/vnd.openxmlformats-officedocument.drawingml.chart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charts/chart2261.xml" ContentType="application/vnd.openxmlformats-officedocument.drawingml.chart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charts/chart2262.xml" ContentType="application/vnd.openxmlformats-officedocument.drawingml.chart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charts/chart2263.xml" ContentType="application/vnd.openxmlformats-officedocument.drawingml.chart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charts/chart2264.xml" ContentType="application/vnd.openxmlformats-officedocument.drawingml.chart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charts/chart2265.xml" ContentType="application/vnd.openxmlformats-officedocument.drawingml.chart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charts/chart2266.xml" ContentType="application/vnd.openxmlformats-officedocument.drawingml.chart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charts/chart2267.xml" ContentType="application/vnd.openxmlformats-officedocument.drawingml.chart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charts/chart2268.xml" ContentType="application/vnd.openxmlformats-officedocument.drawingml.chart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charts/chart2269.xml" ContentType="application/vnd.openxmlformats-officedocument.drawingml.chart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charts/chart2270.xml" ContentType="application/vnd.openxmlformats-officedocument.drawingml.chart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charts/chart2271.xml" ContentType="application/vnd.openxmlformats-officedocument.drawingml.chart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charts/chart2272.xml" ContentType="application/vnd.openxmlformats-officedocument.drawingml.chart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charts/chart2273.xml" ContentType="application/vnd.openxmlformats-officedocument.drawingml.chart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charts/chart2274.xml" ContentType="application/vnd.openxmlformats-officedocument.drawingml.chart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charts/chart2275.xml" ContentType="application/vnd.openxmlformats-officedocument.drawingml.chart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charts/chart2276.xml" ContentType="application/vnd.openxmlformats-officedocument.drawingml.chart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charts/chart2277.xml" ContentType="application/vnd.openxmlformats-officedocument.drawingml.chart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charts/chart2278.xml" ContentType="application/vnd.openxmlformats-officedocument.drawingml.chart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charts/chart2279.xml" ContentType="application/vnd.openxmlformats-officedocument.drawingml.chart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charts/chart2280.xml" ContentType="application/vnd.openxmlformats-officedocument.drawingml.chart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charts/chart2281.xml" ContentType="application/vnd.openxmlformats-officedocument.drawingml.chart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charts/chart2282.xml" ContentType="application/vnd.openxmlformats-officedocument.drawingml.chart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charts/chart2283.xml" ContentType="application/vnd.openxmlformats-officedocument.drawingml.chart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charts/chart2284.xml" ContentType="application/vnd.openxmlformats-officedocument.drawingml.chart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charts/chart2285.xml" ContentType="application/vnd.openxmlformats-officedocument.drawingml.chart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charts/chart2286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</p:sldIdLst>
  <p:notesMasterIdLst>
    <p:notesMasterId r:id="rId28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BCG散点图" id="{beff443b-8178-90fd-5f5e-f95be2d392c0}">
          <p14:sldIdLst>
            <p14:sldId id="257"/>
            <p14:sldId id="258"/>
          </p14:sldIdLst>
        </p14:section>
        <p14:section name="院内专科梯队表格" id="{0039cd41-6f15-5d04-caa1-643a15117586}">
          <p14:sldIdLst/>
        </p14:section>
        <p14:section name="院内各科维度轮比雷达图" id="{8ec150a8-3b6a-7e2f-0069-4797527c8b68}">
          <p14:sldIdLst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</p14:sldIdLst>
        </p14:section>
        <p14:section name="院内单科多维度评分雷达图" id="{dd55505c-e94a-7909-a81a-af6516bc178b}">
          <p14:sldIdLst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</p14:sldIdLst>
        </p14:section>
        <p14:section name="院内各科维度轮比散点图" id="{28082afa-a1a4-ed5f-a41e-c09433b4fc66}">
          <p14:sldIdLst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notesMaster" Target="notesMasters/notesMaster1.xml"/><Relationship Id="rId288" Type="http://schemas.openxmlformats.org/officeDocument/2006/relationships/presProps" Target="presProps.xml"/><Relationship Id="rId289" Type="http://schemas.openxmlformats.org/officeDocument/2006/relationships/viewProps" Target="viewProps.xml"/><Relationship Id="rId290" Type="http://schemas.openxmlformats.org/officeDocument/2006/relationships/theme" Target="theme/theme1.xml"/><Relationship Id="rId291" Type="http://schemas.openxmlformats.org/officeDocument/2006/relationships/tableStyles" Target="tableStyles.xml"/></Relationships>
</file>

<file path=ppt/charts/_rels/chart20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3.xlsx"/></Relationships>
</file>

<file path=ppt/charts/_rels/chart20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4.xlsx"/></Relationships>
</file>

<file path=ppt/charts/_rels/chart20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5.xlsx"/></Relationships>
</file>

<file path=ppt/charts/_rels/chart20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6.xlsx"/></Relationships>
</file>

<file path=ppt/charts/_rels/chart20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7.xlsx"/></Relationships>
</file>

<file path=ppt/charts/_rels/chart20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8.xlsx"/></Relationships>
</file>

<file path=ppt/charts/_rels/chart20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9.xlsx"/></Relationships>
</file>

<file path=ppt/charts/_rels/chart20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0.xlsx"/></Relationships>
</file>

<file path=ppt/charts/_rels/chart20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1.xlsx"/></Relationships>
</file>

<file path=ppt/charts/_rels/chart20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2.xlsx"/></Relationships>
</file>

<file path=ppt/charts/_rels/chart20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3.xlsx"/></Relationships>
</file>

<file path=ppt/charts/_rels/chart20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4.xlsx"/></Relationships>
</file>

<file path=ppt/charts/_rels/chart20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5.xlsx"/></Relationships>
</file>

<file path=ppt/charts/_rels/chart20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6.xlsx"/></Relationships>
</file>

<file path=ppt/charts/_rels/chart20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7.xlsx"/></Relationships>
</file>

<file path=ppt/charts/_rels/chart20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8.xlsx"/></Relationships>
</file>

<file path=ppt/charts/_rels/chart20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9.xlsx"/></Relationships>
</file>

<file path=ppt/charts/_rels/chart20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0.xlsx"/></Relationships>
</file>

<file path=ppt/charts/_rels/chart20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1.xlsx"/></Relationships>
</file>

<file path=ppt/charts/_rels/chart20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2.xlsx"/></Relationships>
</file>

<file path=ppt/charts/_rels/chart20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3.xlsx"/></Relationships>
</file>

<file path=ppt/charts/_rels/chart20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4.xlsx"/></Relationships>
</file>

<file path=ppt/charts/_rels/chart20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5.xlsx"/></Relationships>
</file>

<file path=ppt/charts/_rels/chart20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6.xlsx"/></Relationships>
</file>

<file path=ppt/charts/_rels/chart20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7.xlsx"/></Relationships>
</file>

<file path=ppt/charts/_rels/chart20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8.xlsx"/></Relationships>
</file>

<file path=ppt/charts/_rels/chart20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9.xlsx"/></Relationships>
</file>

<file path=ppt/charts/_rels/chart20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0.xlsx"/></Relationships>
</file>

<file path=ppt/charts/_rels/chart20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1.xlsx"/></Relationships>
</file>

<file path=ppt/charts/_rels/chart20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2.xlsx"/></Relationships>
</file>

<file path=ppt/charts/_rels/chart20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3.xlsx"/></Relationships>
</file>

<file path=ppt/charts/_rels/chart20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4.xlsx"/></Relationships>
</file>

<file path=ppt/charts/_rels/chart20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5.xlsx"/></Relationships>
</file>

<file path=ppt/charts/_rels/chart20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6.xlsx"/></Relationships>
</file>

<file path=ppt/charts/_rels/chart20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7.xlsx"/></Relationships>
</file>

<file path=ppt/charts/_rels/chart20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8.xlsx"/></Relationships>
</file>

<file path=ppt/charts/_rels/chart20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9.xlsx"/></Relationships>
</file>

<file path=ppt/charts/_rels/chart20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0.xlsx"/></Relationships>
</file>

<file path=ppt/charts/_rels/chart20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1.xlsx"/></Relationships>
</file>

<file path=ppt/charts/_rels/chart20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2.xlsx"/></Relationships>
</file>

<file path=ppt/charts/_rels/chart20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3.xlsx"/></Relationships>
</file>

<file path=ppt/charts/_rels/chart20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4.xlsx"/></Relationships>
</file>

<file path=ppt/charts/_rels/chart20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5.xlsx"/></Relationships>
</file>

<file path=ppt/charts/_rels/chart20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6.xlsx"/></Relationships>
</file>

<file path=ppt/charts/_rels/chart20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7.xlsx"/></Relationships>
</file>

<file path=ppt/charts/_rels/chart20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8.xlsx"/></Relationships>
</file>

<file path=ppt/charts/_rels/chart20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9.xlsx"/></Relationships>
</file>

<file path=ppt/charts/_rels/chart20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0.xlsx"/></Relationships>
</file>

<file path=ppt/charts/_rels/chart20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1.xlsx"/></Relationships>
</file>

<file path=ppt/charts/_rels/chart20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2.xlsx"/></Relationships>
</file>

<file path=ppt/charts/_rels/chart20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3.xlsx"/></Relationships>
</file>

<file path=ppt/charts/_rels/chart20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4.xlsx"/></Relationships>
</file>

<file path=ppt/charts/_rels/chart20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5.xlsx"/></Relationships>
</file>

<file path=ppt/charts/_rels/chart20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6.xlsx"/></Relationships>
</file>

<file path=ppt/charts/_rels/chart20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7.xlsx"/></Relationships>
</file>

<file path=ppt/charts/_rels/chart20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8.xlsx"/></Relationships>
</file>

<file path=ppt/charts/_rels/chart20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59.xlsx"/></Relationships>
</file>

<file path=ppt/charts/_rels/chart20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0.xlsx"/></Relationships>
</file>

<file path=ppt/charts/_rels/chart20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1.xlsx"/></Relationships>
</file>

<file path=ppt/charts/_rels/chart20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2.xlsx"/></Relationships>
</file>

<file path=ppt/charts/_rels/chart20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3.xlsx"/></Relationships>
</file>

<file path=ppt/charts/_rels/chart20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4.xlsx"/></Relationships>
</file>

<file path=ppt/charts/_rels/chart20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5.xlsx"/></Relationships>
</file>

<file path=ppt/charts/_rels/chart20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6.xlsx"/></Relationships>
</file>

<file path=ppt/charts/_rels/chart20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7.xlsx"/></Relationships>
</file>

<file path=ppt/charts/_rels/chart20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8.xlsx"/></Relationships>
</file>

<file path=ppt/charts/_rels/chart20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69.xlsx"/></Relationships>
</file>

<file path=ppt/charts/_rels/chart20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0.xlsx"/></Relationships>
</file>

<file path=ppt/charts/_rels/chart20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1.xlsx"/></Relationships>
</file>

<file path=ppt/charts/_rels/chart20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2.xlsx"/></Relationships>
</file>

<file path=ppt/charts/_rels/chart20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3.xlsx"/></Relationships>
</file>

<file path=ppt/charts/_rels/chart20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4.xlsx"/></Relationships>
</file>

<file path=ppt/charts/_rels/chart20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5.xlsx"/></Relationships>
</file>

<file path=ppt/charts/_rels/chart20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6.xlsx"/></Relationships>
</file>

<file path=ppt/charts/_rels/chart20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7.xlsx"/></Relationships>
</file>

<file path=ppt/charts/_rels/chart20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8.xlsx"/></Relationships>
</file>

<file path=ppt/charts/_rels/chart20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79.xlsx"/></Relationships>
</file>

<file path=ppt/charts/_rels/chart20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0.xlsx"/></Relationships>
</file>

<file path=ppt/charts/_rels/chart20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1.xlsx"/></Relationships>
</file>

<file path=ppt/charts/_rels/chart20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2.xlsx"/></Relationships>
</file>

<file path=ppt/charts/_rels/chart20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3.xlsx"/></Relationships>
</file>

<file path=ppt/charts/_rels/chart20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4.xlsx"/></Relationships>
</file>

<file path=ppt/charts/_rels/chart20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5.xlsx"/></Relationships>
</file>

<file path=ppt/charts/_rels/chart20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6.xlsx"/></Relationships>
</file>

<file path=ppt/charts/_rels/chart20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7.xlsx"/></Relationships>
</file>

<file path=ppt/charts/_rels/chart20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8.xlsx"/></Relationships>
</file>

<file path=ppt/charts/_rels/chart20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89.xlsx"/></Relationships>
</file>

<file path=ppt/charts/_rels/chart20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0.xlsx"/></Relationships>
</file>

<file path=ppt/charts/_rels/chart20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1.xlsx"/></Relationships>
</file>

<file path=ppt/charts/_rels/chart20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2.xlsx"/></Relationships>
</file>

<file path=ppt/charts/_rels/chart20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3.xlsx"/></Relationships>
</file>

<file path=ppt/charts/_rels/chart20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4.xlsx"/></Relationships>
</file>

<file path=ppt/charts/_rels/chart20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5.xlsx"/></Relationships>
</file>

<file path=ppt/charts/_rels/chart20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6.xlsx"/></Relationships>
</file>

<file path=ppt/charts/_rels/chart20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7.xlsx"/></Relationships>
</file>

<file path=ppt/charts/_rels/chart20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8.xlsx"/></Relationships>
</file>

<file path=ppt/charts/_rels/chart20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99.xlsx"/></Relationships>
</file>

<file path=ppt/charts/_rels/chart21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0.xlsx"/></Relationships>
</file>

<file path=ppt/charts/_rels/chart21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1.xlsx"/></Relationships>
</file>

<file path=ppt/charts/_rels/chart21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2.xlsx"/></Relationships>
</file>

<file path=ppt/charts/_rels/chart21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3.xlsx"/></Relationships>
</file>

<file path=ppt/charts/_rels/chart21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4.xlsx"/></Relationships>
</file>

<file path=ppt/charts/_rels/chart21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5.xlsx"/></Relationships>
</file>

<file path=ppt/charts/_rels/chart21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6.xlsx"/></Relationships>
</file>

<file path=ppt/charts/_rels/chart21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7.xlsx"/></Relationships>
</file>

<file path=ppt/charts/_rels/chart21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8.xlsx"/></Relationships>
</file>

<file path=ppt/charts/_rels/chart21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09.xlsx"/></Relationships>
</file>

<file path=ppt/charts/_rels/chart21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0.xlsx"/></Relationships>
</file>

<file path=ppt/charts/_rels/chart21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1.xlsx"/></Relationships>
</file>

<file path=ppt/charts/_rels/chart21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2.xlsx"/></Relationships>
</file>

<file path=ppt/charts/_rels/chart21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3.xlsx"/></Relationships>
</file>

<file path=ppt/charts/_rels/chart21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4.xlsx"/></Relationships>
</file>

<file path=ppt/charts/_rels/chart21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5.xlsx"/></Relationships>
</file>

<file path=ppt/charts/_rels/chart21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6.xlsx"/></Relationships>
</file>

<file path=ppt/charts/_rels/chart21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7.xlsx"/></Relationships>
</file>

<file path=ppt/charts/_rels/chart21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8.xlsx"/></Relationships>
</file>

<file path=ppt/charts/_rels/chart21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19.xlsx"/></Relationships>
</file>

<file path=ppt/charts/_rels/chart21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0.xlsx"/></Relationships>
</file>

<file path=ppt/charts/_rels/chart21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1.xlsx"/></Relationships>
</file>

<file path=ppt/charts/_rels/chart21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2.xlsx"/></Relationships>
</file>

<file path=ppt/charts/_rels/chart21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3.xlsx"/></Relationships>
</file>

<file path=ppt/charts/_rels/chart21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4.xlsx"/></Relationships>
</file>

<file path=ppt/charts/_rels/chart21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5.xlsx"/></Relationships>
</file>

<file path=ppt/charts/_rels/chart21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6.xlsx"/></Relationships>
</file>

<file path=ppt/charts/_rels/chart21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7.xlsx"/></Relationships>
</file>

<file path=ppt/charts/_rels/chart21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8.xlsx"/></Relationships>
</file>

<file path=ppt/charts/_rels/chart21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29.xlsx"/></Relationships>
</file>

<file path=ppt/charts/_rels/chart21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0.xlsx"/></Relationships>
</file>

<file path=ppt/charts/_rels/chart21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1.xlsx"/></Relationships>
</file>

<file path=ppt/charts/_rels/chart21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2.xlsx"/></Relationships>
</file>

<file path=ppt/charts/_rels/chart21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3.xlsx"/></Relationships>
</file>

<file path=ppt/charts/_rels/chart21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4.xlsx"/></Relationships>
</file>

<file path=ppt/charts/_rels/chart21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5.xlsx"/></Relationships>
</file>

<file path=ppt/charts/_rels/chart21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6.xlsx"/></Relationships>
</file>

<file path=ppt/charts/_rels/chart21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7.xlsx"/></Relationships>
</file>

<file path=ppt/charts/_rels/chart21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8.xlsx"/></Relationships>
</file>

<file path=ppt/charts/_rels/chart21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39.xlsx"/></Relationships>
</file>

<file path=ppt/charts/_rels/chart21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0.xlsx"/></Relationships>
</file>

<file path=ppt/charts/_rels/chart21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1.xlsx"/></Relationships>
</file>

<file path=ppt/charts/_rels/chart21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2.xlsx"/></Relationships>
</file>

<file path=ppt/charts/_rels/chart21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3.xlsx"/></Relationships>
</file>

<file path=ppt/charts/_rels/chart21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4.xlsx"/></Relationships>
</file>

<file path=ppt/charts/_rels/chart21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5.xlsx"/></Relationships>
</file>

<file path=ppt/charts/_rels/chart21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6.xlsx"/></Relationships>
</file>

<file path=ppt/charts/_rels/chart21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7.xlsx"/></Relationships>
</file>

<file path=ppt/charts/_rels/chart21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8.xlsx"/></Relationships>
</file>

<file path=ppt/charts/_rels/chart2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49.xlsx"/></Relationships>
</file>

<file path=ppt/charts/_rels/chart2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0.xlsx"/></Relationships>
</file>

<file path=ppt/charts/_rels/chart2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1.xlsx"/></Relationships>
</file>

<file path=ppt/charts/_rels/chart2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2.xlsx"/></Relationships>
</file>

<file path=ppt/charts/_rels/chart2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3.xlsx"/></Relationships>
</file>

<file path=ppt/charts/_rels/chart2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4.xlsx"/></Relationships>
</file>

<file path=ppt/charts/_rels/chart2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5.xlsx"/></Relationships>
</file>

<file path=ppt/charts/_rels/chart2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6.xlsx"/></Relationships>
</file>

<file path=ppt/charts/_rels/chart2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7.xlsx"/></Relationships>
</file>

<file path=ppt/charts/_rels/chart2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8.xlsx"/></Relationships>
</file>

<file path=ppt/charts/_rels/chart2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59.xlsx"/></Relationships>
</file>

<file path=ppt/charts/_rels/chart2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0.xlsx"/></Relationships>
</file>

<file path=ppt/charts/_rels/chart2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1.xlsx"/></Relationships>
</file>

<file path=ppt/charts/_rels/chart2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2.xlsx"/></Relationships>
</file>

<file path=ppt/charts/_rels/chart2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3.xlsx"/></Relationships>
</file>

<file path=ppt/charts/_rels/chart2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4.xlsx"/></Relationships>
</file>

<file path=ppt/charts/_rels/chart2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5.xlsx"/></Relationships>
</file>

<file path=ppt/charts/_rels/chart2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6.xlsx"/></Relationships>
</file>

<file path=ppt/charts/_rels/chart2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7.xlsx"/></Relationships>
</file>

<file path=ppt/charts/_rels/chart2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8.xlsx"/></Relationships>
</file>

<file path=ppt/charts/_rels/chart2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69.xlsx"/></Relationships>
</file>

<file path=ppt/charts/_rels/chart2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0.xlsx"/></Relationships>
</file>

<file path=ppt/charts/_rels/chart2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1.xlsx"/></Relationships>
</file>

<file path=ppt/charts/_rels/chart2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2.xlsx"/></Relationships>
</file>

<file path=ppt/charts/_rels/chart2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3.xlsx"/></Relationships>
</file>

<file path=ppt/charts/_rels/chart2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4.xlsx"/></Relationships>
</file>

<file path=ppt/charts/_rels/chart2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5.xlsx"/></Relationships>
</file>

<file path=ppt/charts/_rels/chart2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6.xlsx"/></Relationships>
</file>

<file path=ppt/charts/_rels/chart2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7.xlsx"/></Relationships>
</file>

<file path=ppt/charts/_rels/chart2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8.xlsx"/></Relationships>
</file>

<file path=ppt/charts/_rels/chart2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79.xlsx"/></Relationships>
</file>

<file path=ppt/charts/_rels/chart2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0.xlsx"/></Relationships>
</file>

<file path=ppt/charts/_rels/chart2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1.xlsx"/></Relationships>
</file>

<file path=ppt/charts/_rels/chart2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2.xlsx"/></Relationships>
</file>

<file path=ppt/charts/_rels/chart2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3.xlsx"/></Relationships>
</file>

<file path=ppt/charts/_rels/chart2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4.xlsx"/></Relationships>
</file>

<file path=ppt/charts/_rels/chart2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5.xlsx"/></Relationships>
</file>

<file path=ppt/charts/_rels/chart2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6.xlsx"/></Relationships>
</file>

<file path=ppt/charts/_rels/chart2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7.xlsx"/></Relationships>
</file>

<file path=ppt/charts/_rels/chart2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8.xlsx"/></Relationships>
</file>

<file path=ppt/charts/_rels/chart2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89.xlsx"/></Relationships>
</file>

<file path=ppt/charts/_rels/chart2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0.xlsx"/></Relationships>
</file>

<file path=ppt/charts/_rels/chart2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1.xlsx"/></Relationships>
</file>

<file path=ppt/charts/_rels/chart2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2.xlsx"/></Relationships>
</file>

<file path=ppt/charts/_rels/chart2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3.xlsx"/></Relationships>
</file>

<file path=ppt/charts/_rels/chart2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4.xlsx"/></Relationships>
</file>

<file path=ppt/charts/_rels/chart2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5.xlsx"/></Relationships>
</file>

<file path=ppt/charts/_rels/chart2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6.xlsx"/></Relationships>
</file>

<file path=ppt/charts/_rels/chart2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7.xlsx"/></Relationships>
</file>

<file path=ppt/charts/_rels/chart2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8.xlsx"/></Relationships>
</file>

<file path=ppt/charts/_rels/chart2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99.xlsx"/></Relationships>
</file>

<file path=ppt/charts/_rels/chart2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0.xlsx"/></Relationships>
</file>

<file path=ppt/charts/_rels/chart2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1.xlsx"/></Relationships>
</file>

<file path=ppt/charts/_rels/chart2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2.xlsx"/></Relationships>
</file>

<file path=ppt/charts/_rels/chart2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3.xlsx"/></Relationships>
</file>

<file path=ppt/charts/_rels/chart2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4.xlsx"/></Relationships>
</file>

<file path=ppt/charts/_rels/chart22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5.xlsx"/></Relationships>
</file>

<file path=ppt/charts/_rels/chart22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6.xlsx"/></Relationships>
</file>

<file path=ppt/charts/_rels/chart22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7.xlsx"/></Relationships>
</file>

<file path=ppt/charts/_rels/chart22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8.xlsx"/></Relationships>
</file>

<file path=ppt/charts/_rels/chart22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09.xlsx"/></Relationships>
</file>

<file path=ppt/charts/_rels/chart22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0.xlsx"/></Relationships>
</file>

<file path=ppt/charts/_rels/chart22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1.xlsx"/></Relationships>
</file>

<file path=ppt/charts/_rels/chart22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2.xlsx"/></Relationships>
</file>

<file path=ppt/charts/_rels/chart22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3.xlsx"/></Relationships>
</file>

<file path=ppt/charts/_rels/chart22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4.xlsx"/></Relationships>
</file>

<file path=ppt/charts/_rels/chart22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5.xlsx"/></Relationships>
</file>

<file path=ppt/charts/_rels/chart22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6.xlsx"/></Relationships>
</file>

<file path=ppt/charts/_rels/chart22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7.xlsx"/></Relationships>
</file>

<file path=ppt/charts/_rels/chart22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8.xlsx"/></Relationships>
</file>

<file path=ppt/charts/_rels/chart22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19.xlsx"/></Relationships>
</file>

<file path=ppt/charts/_rels/chart22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0.xlsx"/></Relationships>
</file>

<file path=ppt/charts/_rels/chart22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1.xlsx"/></Relationships>
</file>

<file path=ppt/charts/_rels/chart22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2.xlsx"/></Relationships>
</file>

<file path=ppt/charts/_rels/chart22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3.xlsx"/></Relationships>
</file>

<file path=ppt/charts/_rels/chart22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4.xlsx"/></Relationships>
</file>

<file path=ppt/charts/_rels/chart22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5.xlsx"/></Relationships>
</file>

<file path=ppt/charts/_rels/chart22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6.xlsx"/></Relationships>
</file>

<file path=ppt/charts/_rels/chart22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7.xlsx"/></Relationships>
</file>

<file path=ppt/charts/_rels/chart22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8.xlsx"/></Relationships>
</file>

<file path=ppt/charts/_rels/chart22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29.xlsx"/></Relationships>
</file>

<file path=ppt/charts/_rels/chart22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0.xlsx"/></Relationships>
</file>

<file path=ppt/charts/_rels/chart22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1.xlsx"/></Relationships>
</file>

<file path=ppt/charts/_rels/chart22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2.xlsx"/></Relationships>
</file>

<file path=ppt/charts/_rels/chart22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3.xlsx"/></Relationships>
</file>

<file path=ppt/charts/_rels/chart22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4.xlsx"/></Relationships>
</file>

<file path=ppt/charts/_rels/chart22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5.xlsx"/></Relationships>
</file>

<file path=ppt/charts/_rels/chart22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6.xlsx"/></Relationships>
</file>

<file path=ppt/charts/_rels/chart22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7.xlsx"/></Relationships>
</file>

<file path=ppt/charts/_rels/chart22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8.xlsx"/></Relationships>
</file>

<file path=ppt/charts/_rels/chart22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39.xlsx"/></Relationships>
</file>

<file path=ppt/charts/_rels/chart22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0.xlsx"/></Relationships>
</file>

<file path=ppt/charts/_rels/chart22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1.xlsx"/></Relationships>
</file>

<file path=ppt/charts/_rels/chart22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2.xlsx"/></Relationships>
</file>

<file path=ppt/charts/_rels/chart22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3.xlsx"/></Relationships>
</file>

<file path=ppt/charts/_rels/chart22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4.xlsx"/></Relationships>
</file>

<file path=ppt/charts/_rels/chart22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5.xlsx"/></Relationships>
</file>

<file path=ppt/charts/_rels/chart22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6.xlsx"/></Relationships>
</file>

<file path=ppt/charts/_rels/chart22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7.xlsx"/></Relationships>
</file>

<file path=ppt/charts/_rels/chart22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8.xlsx"/></Relationships>
</file>

<file path=ppt/charts/_rels/chart22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49.xlsx"/></Relationships>
</file>

<file path=ppt/charts/_rels/chart22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0.xlsx"/></Relationships>
</file>

<file path=ppt/charts/_rels/chart22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1.xlsx"/></Relationships>
</file>

<file path=ppt/charts/_rels/chart22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2.xlsx"/></Relationships>
</file>

<file path=ppt/charts/_rels/chart22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3.xlsx"/></Relationships>
</file>

<file path=ppt/charts/_rels/chart22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4.xlsx"/></Relationships>
</file>

<file path=ppt/charts/_rels/chart22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5.xlsx"/></Relationships>
</file>

<file path=ppt/charts/_rels/chart22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6.xlsx"/></Relationships>
</file>

<file path=ppt/charts/_rels/chart22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7.xlsx"/></Relationships>
</file>

<file path=ppt/charts/_rels/chart22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8.xlsx"/></Relationships>
</file>

<file path=ppt/charts/_rels/chart22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59.xlsx"/></Relationships>
</file>

<file path=ppt/charts/_rels/chart22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0.xlsx"/></Relationships>
</file>

<file path=ppt/charts/_rels/chart22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1.xlsx"/></Relationships>
</file>

<file path=ppt/charts/_rels/chart22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2.xlsx"/></Relationships>
</file>

<file path=ppt/charts/_rels/chart22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3.xlsx"/></Relationships>
</file>

<file path=ppt/charts/_rels/chart22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4.xlsx"/></Relationships>
</file>

<file path=ppt/charts/_rels/chart22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5.xlsx"/></Relationships>
</file>

<file path=ppt/charts/_rels/chart22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6.xlsx"/></Relationships>
</file>

<file path=ppt/charts/_rels/chart22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7.xlsx"/></Relationships>
</file>

<file path=ppt/charts/_rels/chart22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8.xlsx"/></Relationships>
</file>

<file path=ppt/charts/_rels/chart22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69.xlsx"/></Relationships>
</file>

<file path=ppt/charts/_rels/chart22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0.xlsx"/></Relationships>
</file>

<file path=ppt/charts/_rels/chart22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1.xlsx"/></Relationships>
</file>

<file path=ppt/charts/_rels/chart22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2.xlsx"/></Relationships>
</file>

<file path=ppt/charts/_rels/chart22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3.xlsx"/></Relationships>
</file>

<file path=ppt/charts/_rels/chart22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4.xlsx"/></Relationships>
</file>

<file path=ppt/charts/_rels/chart22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5.xlsx"/></Relationships>
</file>

<file path=ppt/charts/_rels/chart22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6.xlsx"/></Relationships>
</file>

<file path=ppt/charts/_rels/chart22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7.xlsx"/></Relationships>
</file>

<file path=ppt/charts/_rels/chart22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8.xlsx"/></Relationships>
</file>

<file path=ppt/charts/_rels/chart22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79.xlsx"/></Relationships>
</file>

<file path=ppt/charts/_rels/chart22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0.xlsx"/></Relationships>
</file>

<file path=ppt/charts/_rels/chart22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1.xlsx"/></Relationships>
</file>

<file path=ppt/charts/_rels/chart22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2.xlsx"/></Relationships>
</file>

<file path=ppt/charts/_rels/chart22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3.xlsx"/></Relationships>
</file>

<file path=ppt/charts/_rels/chart22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4.xlsx"/></Relationships>
</file>

<file path=ppt/charts/_rels/chart22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5.xlsx"/></Relationships>
</file>

<file path=ppt/charts/_rels/chart22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86.xlsx"/></Relationships>
</file>

<file path=ppt/charts/chart20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 vs 医疗服务收入占全院比重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ac4-4f37-7e10-eab1f294693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ac4-4f37-7e10-eab1f294693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ac4-4f37-7e10-eab1f294693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ac4-4f37-7e10-eab1f294693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ac4-4f37-7e10-eab1f294693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ac4-4f37-7e10-eab1f294693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ac4-4f37-7e10-eab1f294693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ac4-4f37-7e10-eab1f294693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ac4-4f37-7e10-eab1f294693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ac4-4f37-7e10-eab1f294693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ac4-4f37-7e10-eab1f294693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ac4-4f37-7e10-eab1f294693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ac4-4f37-7e10-eab1f294693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ac4-4f37-7e10-eab1f294693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ac4-4f37-7e10-eab1f294693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ac4-4f37-7e10-eab1f294693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ac4-4f37-7e10-eab1f294693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ac4-4f37-7e10-eab1f294693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ac4-4f37-7e10-eab1f294693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ac4-4f37-7e10-eab1f294693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0.004739597128401495</c:v>
                </c:pt>
                <c:pt idx="1">
                  <c:v>0.0037944463266348987</c:v>
                </c:pt>
                <c:pt idx="2">
                  <c:v>0.0012496197308669065</c:v>
                </c:pt>
                <c:pt idx="3">
                  <c:v>0.002459001160933338</c:v>
                </c:pt>
                <c:pt idx="4">
                  <c:v>0.0038949176259095706</c:v>
                </c:pt>
                <c:pt idx="5">
                  <c:v>0.0041541941317361115</c:v>
                </c:pt>
                <c:pt idx="6">
                  <c:v>0.003184135812220741</c:v>
                </c:pt>
                <c:pt idx="7">
                  <c:v>0.001407918540136401</c:v>
                </c:pt>
                <c:pt idx="8">
                  <c:v>0.0037510986620226923</c:v>
                </c:pt>
                <c:pt idx="9">
                  <c:v>0.0018750891180428012</c:v>
                </c:pt>
                <c:pt idx="10">
                  <c:v>0.002141454692582092</c:v>
                </c:pt>
                <c:pt idx="11">
                  <c:v>0.00008939488276594828</c:v>
                </c:pt>
                <c:pt idx="12">
                  <c:v>0.0004672834938285888</c:v>
                </c:pt>
                <c:pt idx="13">
                  <c:v>0.000039336351297621415</c:v>
                </c:pt>
                <c:pt idx="14">
                  <c:v>0.0027430450435732127</c:v>
                </c:pt>
                <c:pt idx="15">
                  <c:v>0.0025126721566020973</c:v>
                </c:pt>
                <c:pt idx="16">
                  <c:v>0.00010543852383372611</c:v>
                </c:pt>
                <c:pt idx="17">
                  <c:v>0.004400511588829351</c:v>
                </c:pt>
                <c:pt idx="18">
                  <c:v>0.004080473024768856</c:v>
                </c:pt>
                <c:pt idx="19">
                  <c:v>0.004572831452803817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60.69126883763345</c:v>
                </c:pt>
                <c:pt idx="2">
                  <c:v>39.43956640200789</c:v>
                </c:pt>
                <c:pt idx="3">
                  <c:v>37.12631393429531</c:v>
                </c:pt>
                <c:pt idx="4">
                  <c:v>25.01230867218207</c:v>
                </c:pt>
                <c:pt idx="5">
                  <c:v>24.509350977346237</c:v>
                </c:pt>
                <c:pt idx="6">
                  <c:v>23.718664474429847</c:v>
                </c:pt>
                <c:pt idx="7">
                  <c:v>23.633769517554068</c:v>
                </c:pt>
                <c:pt idx="8">
                  <c:v>23.31277541302742</c:v>
                </c:pt>
                <c:pt idx="9">
                  <c:v>22.811959557010855</c:v>
                </c:pt>
                <c:pt idx="10">
                  <c:v>19.76982396733135</c:v>
                </c:pt>
                <c:pt idx="11">
                  <c:v>17.69512416501302</c:v>
                </c:pt>
                <c:pt idx="12">
                  <c:v>17.30475770170993</c:v>
                </c:pt>
                <c:pt idx="13">
                  <c:v>17.136338530524846</c:v>
                </c:pt>
                <c:pt idx="14">
                  <c:v>16.21196151871425</c:v>
                </c:pt>
                <c:pt idx="15">
                  <c:v>16.16550159528992</c:v>
                </c:pt>
                <c:pt idx="16">
                  <c:v>16.040788490266976</c:v>
                </c:pt>
                <c:pt idx="17">
                  <c:v>15.95078972948975</c:v>
                </c:pt>
                <c:pt idx="18">
                  <c:v>15.929045844535889</c:v>
                </c:pt>
                <c:pt idx="19">
                  <c:v>15.660685936395366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医疗服务收入占全院比重 vs 医疗服务收入三年复合增长率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医疗服务收入占全院比重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d0-f1e6-886c-56eb6c26a97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d0-f1e6-886c-56eb6c26a97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d0-f1e6-886c-56eb6c26a97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fd0-f1e6-886c-56eb6c26a97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d0-f1e6-886c-56eb6c26a97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fd0-f1e6-886c-56eb6c26a97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d0-f1e6-886c-56eb6c26a97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fd0-f1e6-886c-56eb6c26a97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d0-f1e6-886c-56eb6c26a97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fd0-f1e6-886c-56eb6c26a97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fd0-f1e6-886c-56eb6c26a97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fd0-f1e6-886c-56eb6c26a97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fd0-f1e6-886c-56eb6c26a97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fd0-f1e6-886c-56eb6c26a97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fd0-f1e6-886c-56eb6c26a97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fd0-f1e6-886c-56eb6c26a97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fd0-f1e6-886c-56eb6c26a97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fd0-f1e6-886c-56eb6c26a97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fd0-f1e6-886c-56eb6c26a97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fd0-f1e6-886c-56eb6c26a97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13.772393281709308</c:v>
                </c:pt>
                <c:pt idx="1">
                  <c:v>100</c:v>
                </c:pt>
                <c:pt idx="2">
                  <c:v>6.80962399029329</c:v>
                </c:pt>
                <c:pt idx="3">
                  <c:v>15.660685936395366</c:v>
                </c:pt>
                <c:pt idx="4">
                  <c:v>15.95078972948975</c:v>
                </c:pt>
                <c:pt idx="5">
                  <c:v>14.77937233135273</c:v>
                </c:pt>
                <c:pt idx="6">
                  <c:v>13.233119054429801</c:v>
                </c:pt>
                <c:pt idx="7">
                  <c:v>24.509350977346237</c:v>
                </c:pt>
                <c:pt idx="8">
                  <c:v>10.886872512888592</c:v>
                </c:pt>
                <c:pt idx="9">
                  <c:v>15.929045844535889</c:v>
                </c:pt>
                <c:pt idx="10">
                  <c:v>11.466959273196352</c:v>
                </c:pt>
                <c:pt idx="11">
                  <c:v>8.122733781044813</c:v>
                </c:pt>
                <c:pt idx="12">
                  <c:v>8.467308724094908</c:v>
                </c:pt>
                <c:pt idx="13">
                  <c:v>25.01230867218207</c:v>
                </c:pt>
                <c:pt idx="14">
                  <c:v>5.612321364003261</c:v>
                </c:pt>
                <c:pt idx="15">
                  <c:v>4.1550766303813695</c:v>
                </c:pt>
                <c:pt idx="16">
                  <c:v>60.69126883763345</c:v>
                </c:pt>
                <c:pt idx="17">
                  <c:v>11.69351051118893</c:v>
                </c:pt>
                <c:pt idx="18">
                  <c:v>23.31277541302742</c:v>
                </c:pt>
                <c:pt idx="19">
                  <c:v>10.736658946066832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100</c:v>
                </c:pt>
                <c:pt idx="1">
                  <c:v>0.004739597128401495</c:v>
                </c:pt>
                <c:pt idx="2">
                  <c:v>0.004718168472359265</c:v>
                </c:pt>
                <c:pt idx="3">
                  <c:v>0.004572831452803817</c:v>
                </c:pt>
                <c:pt idx="4">
                  <c:v>0.004400511588829351</c:v>
                </c:pt>
                <c:pt idx="5">
                  <c:v>0.004345045417264028</c:v>
                </c:pt>
                <c:pt idx="6">
                  <c:v>0.004166297324860384</c:v>
                </c:pt>
                <c:pt idx="7">
                  <c:v>0.0041541941317361115</c:v>
                </c:pt>
                <c:pt idx="8">
                  <c:v>0.004135268352455905</c:v>
                </c:pt>
                <c:pt idx="9">
                  <c:v>0.004080473024768856</c:v>
                </c:pt>
                <c:pt idx="10">
                  <c:v>0.004050817067678411</c:v>
                </c:pt>
                <c:pt idx="11">
                  <c:v>0.004049121025430909</c:v>
                </c:pt>
                <c:pt idx="12">
                  <c:v>0.003950478900547984</c:v>
                </c:pt>
                <c:pt idx="13">
                  <c:v>0.0038949176259095706</c:v>
                </c:pt>
                <c:pt idx="14">
                  <c:v>0.003832378703813887</c:v>
                </c:pt>
                <c:pt idx="15">
                  <c:v>0.003829151729003718</c:v>
                </c:pt>
                <c:pt idx="16">
                  <c:v>0.0037944463266348987</c:v>
                </c:pt>
                <c:pt idx="17">
                  <c:v>0.0037600349358632938</c:v>
                </c:pt>
                <c:pt idx="18">
                  <c:v>0.0037510986620226923</c:v>
                </c:pt>
                <c:pt idx="19">
                  <c:v>0.0036619150604891935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医疗服务收入三年复合增长率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医疗服务收入占全院比重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50.356940158963155</c:v>
                </c:pt>
                <c:pt idx="1">
                  <c:v>49.83972755793035</c:v>
                </c:pt>
                <c:pt idx="2">
                  <c:v>45.47833106953356</c:v>
                </c:pt>
                <c:pt idx="3">
                  <c:v>44.78164382161761</c:v>
                </c:pt>
                <c:pt idx="4">
                  <c:v>41.00397234191527</c:v>
                </c:pt>
                <c:pt idx="5">
                  <c:v>58.53043192472274</c:v>
                </c:pt>
                <c:pt idx="6">
                  <c:v>45.074484589506035</c:v>
                </c:pt>
                <c:pt idx="7">
                  <c:v>59.64745923865956</c:v>
                </c:pt>
                <c:pt idx="8">
                  <c:v>47.65809517873704</c:v>
                </c:pt>
                <c:pt idx="9">
                  <c:v>45.33981729148351</c:v>
                </c:pt>
                <c:pt idx="10">
                  <c:v>53.040321618199705</c:v>
                </c:pt>
                <c:pt idx="11">
                  <c:v>51.60584876004236</c:v>
                </c:pt>
                <c:pt idx="12">
                  <c:v>44.04134814289801</c:v>
                </c:pt>
                <c:pt idx="13">
                  <c:v>40.84431361396392</c:v>
                </c:pt>
                <c:pt idx="14">
                  <c:v>50.172090509344955</c:v>
                </c:pt>
                <c:pt idx="15">
                  <c:v>55.544446274985724</c:v>
                </c:pt>
                <c:pt idx="16">
                  <c:v>45.02269786660775</c:v>
                </c:pt>
                <c:pt idx="17">
                  <c:v>57.02667173853809</c:v>
                </c:pt>
                <c:pt idx="18">
                  <c:v>48.35529795894301</c:v>
                </c:pt>
                <c:pt idx="19">
                  <c:v>53.70304534662671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35.63556584076238</c:v>
                </c:pt>
                <c:pt idx="1">
                  <c:v>31.9878214165013</c:v>
                </c:pt>
                <c:pt idx="2">
                  <c:v>25.224935309447588</c:v>
                </c:pt>
                <c:pt idx="3">
                  <c:v>35.18577347060973</c:v>
                </c:pt>
                <c:pt idx="4">
                  <c:v>38.593811008930054</c:v>
                </c:pt>
                <c:pt idx="5">
                  <c:v>37.5667177205427</c:v>
                </c:pt>
                <c:pt idx="6">
                  <c:v>30.168495627109692</c:v>
                </c:pt>
                <c:pt idx="7">
                  <c:v>28.83487898552096</c:v>
                </c:pt>
                <c:pt idx="8">
                  <c:v>33.5069423454654</c:v>
                </c:pt>
                <c:pt idx="9">
                  <c:v>36.75444936091149</c:v>
                </c:pt>
                <c:pt idx="10">
                  <c:v>27.94369925013093</c:v>
                </c:pt>
                <c:pt idx="11">
                  <c:v>40.70756443753786</c:v>
                </c:pt>
                <c:pt idx="12">
                  <c:v>47.63371159939549</c:v>
                </c:pt>
                <c:pt idx="13">
                  <c:v>25.92281626596143</c:v>
                </c:pt>
                <c:pt idx="14">
                  <c:v>36.088694844349284</c:v>
                </c:pt>
                <c:pt idx="15">
                  <c:v>36.298433557196866</c:v>
                </c:pt>
                <c:pt idx="16">
                  <c:v>17.252604576237225</c:v>
                </c:pt>
                <c:pt idx="17">
                  <c:v>38.517731350672584</c:v>
                </c:pt>
                <c:pt idx="18">
                  <c:v>35.63979674128324</c:v>
                </c:pt>
                <c:pt idx="19">
                  <c:v>36.243377148041795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45.50689998410321</c:v>
                </c:pt>
                <c:pt idx="1">
                  <c:v>40.09088224295847</c:v>
                </c:pt>
                <c:pt idx="2">
                  <c:v>42.242328489112666</c:v>
                </c:pt>
                <c:pt idx="3">
                  <c:v>57.31710333600228</c:v>
                </c:pt>
                <c:pt idx="4">
                  <c:v>50.69287380432345</c:v>
                </c:pt>
                <c:pt idx="5">
                  <c:v>41.04181331066851</c:v>
                </c:pt>
                <c:pt idx="6">
                  <c:v>49.83935105458419</c:v>
                </c:pt>
                <c:pt idx="7">
                  <c:v>28.287684247898017</c:v>
                </c:pt>
                <c:pt idx="8">
                  <c:v>45.462261985602666</c:v>
                </c:pt>
                <c:pt idx="9">
                  <c:v>45.837732828365496</c:v>
                </c:pt>
                <c:pt idx="10">
                  <c:v>41.246343040930476</c:v>
                </c:pt>
                <c:pt idx="11">
                  <c:v>45.33175805031407</c:v>
                </c:pt>
                <c:pt idx="12">
                  <c:v>51.05108534980831</c:v>
                </c:pt>
                <c:pt idx="13">
                  <c:v>58.69327096920498</c:v>
                </c:pt>
                <c:pt idx="14">
                  <c:v>29.09898479678154</c:v>
                </c:pt>
                <c:pt idx="15">
                  <c:v>54.935149137119154</c:v>
                </c:pt>
                <c:pt idx="16">
                  <c:v>52.11736903645792</c:v>
                </c:pt>
                <c:pt idx="17">
                  <c:v>44.61960405949586</c:v>
                </c:pt>
                <c:pt idx="18">
                  <c:v>44.429106036730005</c:v>
                </c:pt>
                <c:pt idx="19">
                  <c:v>58.070266326079356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40.26105779925423</c:v>
                </c:pt>
                <c:pt idx="1">
                  <c:v>52.200993379737845</c:v>
                </c:pt>
                <c:pt idx="2">
                  <c:v>34.358957218788376</c:v>
                </c:pt>
                <c:pt idx="3">
                  <c:v>60.3328232792979</c:v>
                </c:pt>
                <c:pt idx="4">
                  <c:v>64.14735606821992</c:v>
                </c:pt>
                <c:pt idx="5">
                  <c:v>45.36089090977397</c:v>
                </c:pt>
                <c:pt idx="6">
                  <c:v>48.420793392607656</c:v>
                </c:pt>
                <c:pt idx="7">
                  <c:v>44.80040852164844</c:v>
                </c:pt>
                <c:pt idx="8">
                  <c:v>49.346940705608496</c:v>
                </c:pt>
                <c:pt idx="9">
                  <c:v>51.10072767414711</c:v>
                </c:pt>
                <c:pt idx="10">
                  <c:v>57.76261880230392</c:v>
                </c:pt>
                <c:pt idx="11">
                  <c:v>44.002027955408934</c:v>
                </c:pt>
                <c:pt idx="12">
                  <c:v>50.890131992168854</c:v>
                </c:pt>
                <c:pt idx="13">
                  <c:v>49.45049519206729</c:v>
                </c:pt>
                <c:pt idx="14">
                  <c:v>61.88731854516516</c:v>
                </c:pt>
                <c:pt idx="15">
                  <c:v>50.15332626271793</c:v>
                </c:pt>
                <c:pt idx="16">
                  <c:v>52.00698184042108</c:v>
                </c:pt>
                <c:pt idx="17">
                  <c:v>36.64781801394242</c:v>
                </c:pt>
                <c:pt idx="18">
                  <c:v>60.932941004704865</c:v>
                </c:pt>
                <c:pt idx="19">
                  <c:v>36.91908016141851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35.3913870145267</c:v>
                </c:pt>
                <c:pt idx="1">
                  <c:v>35.16930129190878</c:v>
                </c:pt>
                <c:pt idx="2">
                  <c:v>47.50495125680881</c:v>
                </c:pt>
                <c:pt idx="3">
                  <c:v>55.84243208743001</c:v>
                </c:pt>
                <c:pt idx="4">
                  <c:v>40.37850079762628</c:v>
                </c:pt>
                <c:pt idx="5">
                  <c:v>50.39765338814177</c:v>
                </c:pt>
                <c:pt idx="6">
                  <c:v>28.89317294662054</c:v>
                </c:pt>
                <c:pt idx="7">
                  <c:v>50.36865013581488</c:v>
                </c:pt>
                <c:pt idx="8">
                  <c:v>33.277580423174214</c:v>
                </c:pt>
                <c:pt idx="9">
                  <c:v>48.695703634132826</c:v>
                </c:pt>
                <c:pt idx="10">
                  <c:v>62.441198128169255</c:v>
                </c:pt>
                <c:pt idx="11">
                  <c:v>36.611032333440676</c:v>
                </c:pt>
                <c:pt idx="12">
                  <c:v>36.58139303330668</c:v>
                </c:pt>
                <c:pt idx="13">
                  <c:v>72.12003302456904</c:v>
                </c:pt>
                <c:pt idx="14">
                  <c:v>37.4166876665685</c:v>
                </c:pt>
                <c:pt idx="15">
                  <c:v>65.14875223348788</c:v>
                </c:pt>
                <c:pt idx="16">
                  <c:v>55.024391357782136</c:v>
                </c:pt>
                <c:pt idx="17">
                  <c:v>37.0195354746052</c:v>
                </c:pt>
                <c:pt idx="18">
                  <c:v>51.39475690252793</c:v>
                </c:pt>
                <c:pt idx="19">
                  <c:v>53.00377692935702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1.3359642188073328</c:v>
                </c:pt>
                <c:pt idx="1">
                  <c:v>10.842409299209999</c:v>
                </c:pt>
                <c:pt idx="2">
                  <c:v>0.8306975293378169</c:v>
                </c:pt>
                <c:pt idx="3">
                  <c:v>1.5508669042902161</c:v>
                </c:pt>
                <c:pt idx="4">
                  <c:v>2.9337443876993543</c:v>
                </c:pt>
                <c:pt idx="5">
                  <c:v>1.1969262752141183</c:v>
                </c:pt>
                <c:pt idx="6">
                  <c:v>1.1862533015887866</c:v>
                </c:pt>
                <c:pt idx="7">
                  <c:v>25.599949391990258</c:v>
                </c:pt>
                <c:pt idx="8">
                  <c:v>0.8036719146850515</c:v>
                </c:pt>
                <c:pt idx="9">
                  <c:v>2.192191675590914</c:v>
                </c:pt>
                <c:pt idx="10">
                  <c:v>1.2705380387687237</c:v>
                </c:pt>
                <c:pt idx="11">
                  <c:v>0.8566288032204641</c:v>
                </c:pt>
                <c:pt idx="12">
                  <c:v>0.8209613516234785</c:v>
                </c:pt>
                <c:pt idx="13">
                  <c:v>4.343730428310917</c:v>
                </c:pt>
                <c:pt idx="14">
                  <c:v>1.7112504906019812</c:v>
                </c:pt>
                <c:pt idx="15">
                  <c:v>0.832277503664639</c:v>
                </c:pt>
                <c:pt idx="16">
                  <c:v>1.3254437320268506</c:v>
                </c:pt>
                <c:pt idx="17">
                  <c:v>0.9746631111374897</c:v>
                </c:pt>
                <c:pt idx="18">
                  <c:v>1.0007643679475873</c:v>
                </c:pt>
                <c:pt idx="19">
                  <c:v>1.0725565139197075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9.028970049363458</c:v>
                </c:pt>
                <c:pt idx="1">
                  <c:v>38.20292907102535</c:v>
                </c:pt>
                <c:pt idx="2">
                  <c:v>8.907798386749604</c:v>
                </c:pt>
                <c:pt idx="3">
                  <c:v>6.61070622325238</c:v>
                </c:pt>
                <c:pt idx="4">
                  <c:v>4.442582423293836</c:v>
                </c:pt>
                <c:pt idx="5">
                  <c:v>4.16134089576526</c:v>
                </c:pt>
                <c:pt idx="6">
                  <c:v>5.350483702892609</c:v>
                </c:pt>
                <c:pt idx="7">
                  <c:v>5.357924564728095</c:v>
                </c:pt>
                <c:pt idx="8">
                  <c:v>5.901167371785243</c:v>
                </c:pt>
                <c:pt idx="9">
                  <c:v>5.055569472136634</c:v>
                </c:pt>
                <c:pt idx="10">
                  <c:v>4.8595579564313525</c:v>
                </c:pt>
                <c:pt idx="11">
                  <c:v>4.597607735238085</c:v>
                </c:pt>
                <c:pt idx="12">
                  <c:v>2.146275171088203</c:v>
                </c:pt>
                <c:pt idx="13">
                  <c:v>6.1946645019857725</c:v>
                </c:pt>
                <c:pt idx="14">
                  <c:v>3.786947086611819</c:v>
                </c:pt>
                <c:pt idx="15">
                  <c:v>4.469244716864535</c:v>
                </c:pt>
                <c:pt idx="16">
                  <c:v>4.8516617217420315</c:v>
                </c:pt>
                <c:pt idx="17">
                  <c:v>5.422070346312142</c:v>
                </c:pt>
                <c:pt idx="18">
                  <c:v>5.757333808240236</c:v>
                </c:pt>
                <c:pt idx="19">
                  <c:v>5.6597260365701025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62.12590264917855</c:v>
                </c:pt>
                <c:pt idx="2">
                  <c:v>23.573361486949267</c:v>
                </c:pt>
                <c:pt idx="3">
                  <c:v>66.50616368912448</c:v>
                </c:pt>
                <c:pt idx="4">
                  <c:v>48.1453698364528</c:v>
                </c:pt>
                <c:pt idx="5">
                  <c:v>66.52953345510112</c:v>
                </c:pt>
                <c:pt idx="6">
                  <c:v>40.70253589199147</c:v>
                </c:pt>
                <c:pt idx="7">
                  <c:v>60.3391851355617</c:v>
                </c:pt>
                <c:pt idx="8">
                  <c:v>74.93922584884679</c:v>
                </c:pt>
                <c:pt idx="9">
                  <c:v>40.32139273210528</c:v>
                </c:pt>
                <c:pt idx="10">
                  <c:v>17.903477622488502</c:v>
                </c:pt>
                <c:pt idx="11">
                  <c:v>36.57991132957926</c:v>
                </c:pt>
                <c:pt idx="12">
                  <c:v>31.487471787897807</c:v>
                </c:pt>
                <c:pt idx="13">
                  <c:v>46.938334571263375</c:v>
                </c:pt>
                <c:pt idx="14">
                  <c:v>47.24302080447345</c:v>
                </c:pt>
                <c:pt idx="15">
                  <c:v>59.3966521846786</c:v>
                </c:pt>
                <c:pt idx="16">
                  <c:v>54.288064122116104</c:v>
                </c:pt>
                <c:pt idx="17">
                  <c:v>41.43190804441864</c:v>
                </c:pt>
                <c:pt idx="18">
                  <c:v>43.15147000428893</c:v>
                </c:pt>
                <c:pt idx="19">
                  <c:v>68.24231898546496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50.41203855284016</c:v>
                </c:pt>
                <c:pt idx="1">
                  <c:v>66.01889464093341</c:v>
                </c:pt>
                <c:pt idx="2">
                  <c:v>78.42923977099908</c:v>
                </c:pt>
                <c:pt idx="3">
                  <c:v>49.10834426300764</c:v>
                </c:pt>
                <c:pt idx="4">
                  <c:v>79.74504373065048</c:v>
                </c:pt>
                <c:pt idx="5">
                  <c:v>50.96662077857806</c:v>
                </c:pt>
                <c:pt idx="6">
                  <c:v>61.037438509419886</c:v>
                </c:pt>
                <c:pt idx="7">
                  <c:v>44.334009685617616</c:v>
                </c:pt>
                <c:pt idx="8">
                  <c:v>56.76488339604412</c:v>
                </c:pt>
                <c:pt idx="9">
                  <c:v>60.480830961289435</c:v>
                </c:pt>
                <c:pt idx="10">
                  <c:v>67.37608292896364</c:v>
                </c:pt>
                <c:pt idx="11">
                  <c:v>69.85749512689549</c:v>
                </c:pt>
                <c:pt idx="12">
                  <c:v>61.2012287386557</c:v>
                </c:pt>
                <c:pt idx="13">
                  <c:v>73.48620757360807</c:v>
                </c:pt>
                <c:pt idx="14">
                  <c:v>33.137374181280876</c:v>
                </c:pt>
                <c:pt idx="15">
                  <c:v>51.98023697941534</c:v>
                </c:pt>
                <c:pt idx="16">
                  <c:v>61.07075738937043</c:v>
                </c:pt>
                <c:pt idx="17">
                  <c:v>83.21189990580868</c:v>
                </c:pt>
                <c:pt idx="18">
                  <c:v>58.965701444009014</c:v>
                </c:pt>
                <c:pt idx="19">
                  <c:v>62.775188978761705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脑病二科</c:v>
                </c:pt>
                <c:pt idx="4">
                  <c:v>肝病科</c:v>
                </c:pt>
                <c:pt idx="5">
                  <c:v>男科</c:v>
                </c:pt>
                <c:pt idx="6">
                  <c:v>脑病一科</c:v>
                </c:pt>
                <c:pt idx="7">
                  <c:v>妇科</c:v>
                </c:pt>
                <c:pt idx="8">
                  <c:v>肛肠科</c:v>
                </c:pt>
                <c:pt idx="9">
                  <c:v>肾脏内科</c:v>
                </c:pt>
                <c:pt idx="10">
                  <c:v>心病一科</c:v>
                </c:pt>
                <c:pt idx="11">
                  <c:v>脊柱骨科</c:v>
                </c:pt>
                <c:pt idx="12">
                  <c:v>胸外科</c:v>
                </c:pt>
                <c:pt idx="13">
                  <c:v>脾胃病科</c:v>
                </c:pt>
                <c:pt idx="14">
                  <c:v>东区重症医学科</c:v>
                </c:pt>
                <c:pt idx="15">
                  <c:v>推拿科</c:v>
                </c:pt>
                <c:pt idx="16">
                  <c:v>小儿骨科</c:v>
                </c:pt>
                <c:pt idx="17">
                  <c:v>创伤骨科</c:v>
                </c:pt>
                <c:pt idx="18">
                  <c:v>血液科</c:v>
                </c:pt>
                <c:pt idx="19">
                  <c:v>乳腺甲状腺外科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32.141522767361636</c:v>
                </c:pt>
                <c:pt idx="1">
                  <c:v>48.34090541149249</c:v>
                </c:pt>
                <c:pt idx="2">
                  <c:v>53.31187827904482</c:v>
                </c:pt>
                <c:pt idx="3">
                  <c:v>37.08588290238267</c:v>
                </c:pt>
                <c:pt idx="4">
                  <c:v>47.05854265190923</c:v>
                </c:pt>
                <c:pt idx="5">
                  <c:v>46.65091545541996</c:v>
                </c:pt>
                <c:pt idx="6">
                  <c:v>43.47065215248148</c:v>
                </c:pt>
                <c:pt idx="7">
                  <c:v>52.33981838844412</c:v>
                </c:pt>
                <c:pt idx="8">
                  <c:v>33.45525062196712</c:v>
                </c:pt>
                <c:pt idx="9">
                  <c:v>48.29416877276853</c:v>
                </c:pt>
                <c:pt idx="10">
                  <c:v>22.415214056667224</c:v>
                </c:pt>
                <c:pt idx="11">
                  <c:v>35.464949034689916</c:v>
                </c:pt>
                <c:pt idx="12">
                  <c:v>41.26383282981478</c:v>
                </c:pt>
                <c:pt idx="13">
                  <c:v>61.403068824954254</c:v>
                </c:pt>
                <c:pt idx="14">
                  <c:v>13.053868570390254</c:v>
                </c:pt>
                <c:pt idx="15">
                  <c:v>21.454247145763155</c:v>
                </c:pt>
                <c:pt idx="16">
                  <c:v>36.11435816446621</c:v>
                </c:pt>
                <c:pt idx="17">
                  <c:v>59.50417901641095</c:v>
                </c:pt>
                <c:pt idx="18">
                  <c:v>24.401993194249624</c:v>
                </c:pt>
                <c:pt idx="19">
                  <c:v>50.26954681056437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18.557788337057552</c:v>
                </c:pt>
                <c:pt idx="1">
                  <c:v>25.291361429931726</c:v>
                </c:pt>
                <c:pt idx="2">
                  <c:v>26.30852844703669</c:v>
                </c:pt>
                <c:pt idx="3">
                  <c:v>24.139817974290377</c:v>
                </c:pt>
                <c:pt idx="4">
                  <c:v>25.33717424964531</c:v>
                </c:pt>
                <c:pt idx="5">
                  <c:v>26.475806502247956</c:v>
                </c:pt>
                <c:pt idx="6">
                  <c:v>9.20024576410687</c:v>
                </c:pt>
                <c:pt idx="7">
                  <c:v>40.9751018404622</c:v>
                </c:pt>
                <c:pt idx="8">
                  <c:v>20.401377940255692</c:v>
                </c:pt>
                <c:pt idx="9">
                  <c:v>41.41038420541579</c:v>
                </c:pt>
                <c:pt idx="10">
                  <c:v>21.16258636364733</c:v>
                </c:pt>
                <c:pt idx="11">
                  <c:v>29.738141333344316</c:v>
                </c:pt>
                <c:pt idx="12">
                  <c:v>27.395716639050203</c:v>
                </c:pt>
                <c:pt idx="13">
                  <c:v>22.3411008192837</c:v>
                </c:pt>
                <c:pt idx="14">
                  <c:v>30.090849241472217</c:v>
                </c:pt>
                <c:pt idx="15">
                  <c:v>24.371889812578576</c:v>
                </c:pt>
                <c:pt idx="16">
                  <c:v>17.869768000080043</c:v>
                </c:pt>
                <c:pt idx="17">
                  <c:v>24.018012944783944</c:v>
                </c:pt>
                <c:pt idx="18">
                  <c:v>28.258935553608488</c:v>
                </c:pt>
                <c:pt idx="19">
                  <c:v>24.44063784671669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14.485421580024331</c:v>
                </c:pt>
                <c:pt idx="1">
                  <c:v>32.49392365982456</c:v>
                </c:pt>
                <c:pt idx="2">
                  <c:v>42.03839989803016</c:v>
                </c:pt>
                <c:pt idx="3">
                  <c:v>51.311366762523974</c:v>
                </c:pt>
                <c:pt idx="4">
                  <c:v>40.77159323755222</c:v>
                </c:pt>
                <c:pt idx="5">
                  <c:v>39.06039160320163</c:v>
                </c:pt>
                <c:pt idx="6">
                  <c:v>44.052628536907676</c:v>
                </c:pt>
                <c:pt idx="7">
                  <c:v>28.83487898552096</c:v>
                </c:pt>
                <c:pt idx="8">
                  <c:v>30.9074344509821</c:v>
                </c:pt>
                <c:pt idx="9">
                  <c:v>37.5667177205427</c:v>
                </c:pt>
                <c:pt idx="10">
                  <c:v>35.181372085431065</c:v>
                </c:pt>
                <c:pt idx="11">
                  <c:v>38.517731350672584</c:v>
                </c:pt>
                <c:pt idx="12">
                  <c:v>43.11265094098896</c:v>
                </c:pt>
                <c:pt idx="13">
                  <c:v>38.33784835770401</c:v>
                </c:pt>
                <c:pt idx="14">
                  <c:v>36.298433557196866</c:v>
                </c:pt>
                <c:pt idx="15">
                  <c:v>40.65274471184217</c:v>
                </c:pt>
                <c:pt idx="16">
                  <c:v>36.414611807193644</c:v>
                </c:pt>
                <c:pt idx="17">
                  <c:v>27.79342739751936</c:v>
                </c:pt>
                <c:pt idx="18">
                  <c:v>36.243377148041795</c:v>
                </c:pt>
                <c:pt idx="19">
                  <c:v>35.22321918133969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48.132288293356005</c:v>
                </c:pt>
                <c:pt idx="1">
                  <c:v>49.91162975060748</c:v>
                </c:pt>
                <c:pt idx="2">
                  <c:v>52.23736276695188</c:v>
                </c:pt>
                <c:pt idx="3">
                  <c:v>38.96006549530751</c:v>
                </c:pt>
                <c:pt idx="4">
                  <c:v>48.22890674077072</c:v>
                </c:pt>
                <c:pt idx="5">
                  <c:v>57.40592002883682</c:v>
                </c:pt>
                <c:pt idx="6">
                  <c:v>42.285048405988285</c:v>
                </c:pt>
                <c:pt idx="7">
                  <c:v>28.287684247898017</c:v>
                </c:pt>
                <c:pt idx="8">
                  <c:v>51.49429289281524</c:v>
                </c:pt>
                <c:pt idx="9">
                  <c:v>41.04181331066851</c:v>
                </c:pt>
                <c:pt idx="10">
                  <c:v>41.49433256533066</c:v>
                </c:pt>
                <c:pt idx="11">
                  <c:v>44.61960405949586</c:v>
                </c:pt>
                <c:pt idx="12">
                  <c:v>47.79315865480654</c:v>
                </c:pt>
                <c:pt idx="13">
                  <c:v>50.66095428409486</c:v>
                </c:pt>
                <c:pt idx="14">
                  <c:v>54.935149137119154</c:v>
                </c:pt>
                <c:pt idx="15">
                  <c:v>53.79911322119948</c:v>
                </c:pt>
                <c:pt idx="16">
                  <c:v>47.508852767511954</c:v>
                </c:pt>
                <c:pt idx="17">
                  <c:v>40.03040736135274</c:v>
                </c:pt>
                <c:pt idx="18">
                  <c:v>58.070266326079356</c:v>
                </c:pt>
                <c:pt idx="19">
                  <c:v>48.41186095452554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48.442379910578005</c:v>
                </c:pt>
                <c:pt idx="1">
                  <c:v>36.12203098529335</c:v>
                </c:pt>
                <c:pt idx="2">
                  <c:v>47.38960391361606</c:v>
                </c:pt>
                <c:pt idx="3">
                  <c:v>43.72387322377544</c:v>
                </c:pt>
                <c:pt idx="4">
                  <c:v>49.05005901707866</c:v>
                </c:pt>
                <c:pt idx="5">
                  <c:v>51.10686376930078</c:v>
                </c:pt>
                <c:pt idx="6">
                  <c:v>52.56137868796504</c:v>
                </c:pt>
                <c:pt idx="7">
                  <c:v>44.80040852164844</c:v>
                </c:pt>
                <c:pt idx="8">
                  <c:v>40.01760670853727</c:v>
                </c:pt>
                <c:pt idx="9">
                  <c:v>45.36089090977397</c:v>
                </c:pt>
                <c:pt idx="10">
                  <c:v>58.92482128217952</c:v>
                </c:pt>
                <c:pt idx="11">
                  <c:v>36.64781801394242</c:v>
                </c:pt>
                <c:pt idx="12">
                  <c:v>57.592125064467545</c:v>
                </c:pt>
                <c:pt idx="13">
                  <c:v>67.11376356019247</c:v>
                </c:pt>
                <c:pt idx="14">
                  <c:v>50.15332626271793</c:v>
                </c:pt>
                <c:pt idx="15">
                  <c:v>49.27566694471093</c:v>
                </c:pt>
                <c:pt idx="16">
                  <c:v>56.193512596878605</c:v>
                </c:pt>
                <c:pt idx="17">
                  <c:v>46.344620378389855</c:v>
                </c:pt>
                <c:pt idx="18">
                  <c:v>36.91908016141851</c:v>
                </c:pt>
                <c:pt idx="19">
                  <c:v>43.724648555534614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36.68330414575459</c:v>
                </c:pt>
                <c:pt idx="1">
                  <c:v>56.429681174435686</c:v>
                </c:pt>
                <c:pt idx="2">
                  <c:v>65.12471630540267</c:v>
                </c:pt>
                <c:pt idx="3">
                  <c:v>44.510998986095004</c:v>
                </c:pt>
                <c:pt idx="4">
                  <c:v>47.49254249270524</c:v>
                </c:pt>
                <c:pt idx="5">
                  <c:v>62.44215190610538</c:v>
                </c:pt>
                <c:pt idx="6">
                  <c:v>28.098417390641004</c:v>
                </c:pt>
                <c:pt idx="7">
                  <c:v>50.36865013581488</c:v>
                </c:pt>
                <c:pt idx="8">
                  <c:v>36.47958801558682</c:v>
                </c:pt>
                <c:pt idx="9">
                  <c:v>50.39765338814177</c:v>
                </c:pt>
                <c:pt idx="10">
                  <c:v>33.59532316245014</c:v>
                </c:pt>
                <c:pt idx="11">
                  <c:v>37.0195354746052</c:v>
                </c:pt>
                <c:pt idx="12">
                  <c:v>53.80611222141628</c:v>
                </c:pt>
                <c:pt idx="13">
                  <c:v>34.88531934895933</c:v>
                </c:pt>
                <c:pt idx="14">
                  <c:v>65.14875223348788</c:v>
                </c:pt>
                <c:pt idx="15">
                  <c:v>46.637289482060396</c:v>
                </c:pt>
                <c:pt idx="16">
                  <c:v>42.85558865351925</c:v>
                </c:pt>
                <c:pt idx="17">
                  <c:v>49.24410164198896</c:v>
                </c:pt>
                <c:pt idx="18">
                  <c:v>53.00377692935702</c:v>
                </c:pt>
                <c:pt idx="19">
                  <c:v>40.006676369589364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5.879387794176574</c:v>
                </c:pt>
                <c:pt idx="1">
                  <c:v>2.385253664298287</c:v>
                </c:pt>
                <c:pt idx="2">
                  <c:v>0.8894448236766574</c:v>
                </c:pt>
                <c:pt idx="3">
                  <c:v>10.20696708295258</c:v>
                </c:pt>
                <c:pt idx="4">
                  <c:v>3.4900334932661696</c:v>
                </c:pt>
                <c:pt idx="5">
                  <c:v>7.476840279386386</c:v>
                </c:pt>
                <c:pt idx="6">
                  <c:v>0.9118201009920452</c:v>
                </c:pt>
                <c:pt idx="7">
                  <c:v>25.599949391990258</c:v>
                </c:pt>
                <c:pt idx="8">
                  <c:v>1.0895005676566527</c:v>
                </c:pt>
                <c:pt idx="9">
                  <c:v>1.1969262752141183</c:v>
                </c:pt>
                <c:pt idx="10">
                  <c:v>6.8471587793774615</c:v>
                </c:pt>
                <c:pt idx="11">
                  <c:v>0.9746631111374897</c:v>
                </c:pt>
                <c:pt idx="12">
                  <c:v>0.8623203808932154</c:v>
                </c:pt>
                <c:pt idx="13">
                  <c:v>28.38130935712964</c:v>
                </c:pt>
                <c:pt idx="14">
                  <c:v>0.832277503664639</c:v>
                </c:pt>
                <c:pt idx="15">
                  <c:v>1.5347664617250094</c:v>
                </c:pt>
                <c:pt idx="16">
                  <c:v>0.8548358477273972</c:v>
                </c:pt>
                <c:pt idx="17">
                  <c:v>25.49369990681046</c:v>
                </c:pt>
                <c:pt idx="18">
                  <c:v>1.0725565139197075</c:v>
                </c:pt>
                <c:pt idx="19">
                  <c:v>1.7998936785891777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6.087417244942017</c:v>
                </c:pt>
                <c:pt idx="1">
                  <c:v>3.105386661152835</c:v>
                </c:pt>
                <c:pt idx="2">
                  <c:v>4.382881847308832</c:v>
                </c:pt>
                <c:pt idx="3">
                  <c:v>6.127646364289714</c:v>
                </c:pt>
                <c:pt idx="4">
                  <c:v>4.880947743567406</c:v>
                </c:pt>
                <c:pt idx="5">
                  <c:v>4.710300936931973</c:v>
                </c:pt>
                <c:pt idx="6">
                  <c:v>23.18640966380584</c:v>
                </c:pt>
                <c:pt idx="7">
                  <c:v>5.357924564728095</c:v>
                </c:pt>
                <c:pt idx="8">
                  <c:v>9.062497625164154</c:v>
                </c:pt>
                <c:pt idx="9">
                  <c:v>4.16134089576526</c:v>
                </c:pt>
                <c:pt idx="10">
                  <c:v>1.5896056885742076</c:v>
                </c:pt>
                <c:pt idx="11">
                  <c:v>5.422070346312142</c:v>
                </c:pt>
                <c:pt idx="12">
                  <c:v>2.2969442295703653</c:v>
                </c:pt>
                <c:pt idx="13">
                  <c:v>7.553396174520592</c:v>
                </c:pt>
                <c:pt idx="14">
                  <c:v>4.469244716864535</c:v>
                </c:pt>
                <c:pt idx="15">
                  <c:v>4.929861338722624</c:v>
                </c:pt>
                <c:pt idx="16">
                  <c:v>6.759592677072523</c:v>
                </c:pt>
                <c:pt idx="17">
                  <c:v>2.1713192246025637</c:v>
                </c:pt>
                <c:pt idx="18">
                  <c:v>5.6597260365701025</c:v>
                </c:pt>
                <c:pt idx="19">
                  <c:v>9.365139365319676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70.7663068056737</c:v>
                </c:pt>
                <c:pt idx="1">
                  <c:v>32.72170110915058</c:v>
                </c:pt>
                <c:pt idx="2">
                  <c:v>40.83464743832553</c:v>
                </c:pt>
                <c:pt idx="3">
                  <c:v>56.89253444295173</c:v>
                </c:pt>
                <c:pt idx="4">
                  <c:v>71.00397011740354</c:v>
                </c:pt>
                <c:pt idx="5">
                  <c:v>38.78107855045791</c:v>
                </c:pt>
                <c:pt idx="6">
                  <c:v>61.110754133141256</c:v>
                </c:pt>
                <c:pt idx="7">
                  <c:v>60.3391851355617</c:v>
                </c:pt>
                <c:pt idx="8">
                  <c:v>40.74485022734128</c:v>
                </c:pt>
                <c:pt idx="9">
                  <c:v>66.52953345510112</c:v>
                </c:pt>
                <c:pt idx="10">
                  <c:v>21.420222510256707</c:v>
                </c:pt>
                <c:pt idx="11">
                  <c:v>41.43190804441864</c:v>
                </c:pt>
                <c:pt idx="12">
                  <c:v>54.93711488081137</c:v>
                </c:pt>
                <c:pt idx="13">
                  <c:v>25.09121925219689</c:v>
                </c:pt>
                <c:pt idx="14">
                  <c:v>59.3966521846786</c:v>
                </c:pt>
                <c:pt idx="15">
                  <c:v>65.47294678305818</c:v>
                </c:pt>
                <c:pt idx="16">
                  <c:v>64.92123399210635</c:v>
                </c:pt>
                <c:pt idx="17">
                  <c:v>44.243565643418854</c:v>
                </c:pt>
                <c:pt idx="18">
                  <c:v>68.24231898546496</c:v>
                </c:pt>
                <c:pt idx="19">
                  <c:v>37.3513492873625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57.34961659723503</c:v>
                </c:pt>
                <c:pt idx="1">
                  <c:v>57.21684453342094</c:v>
                </c:pt>
                <c:pt idx="2">
                  <c:v>60.81689557271552</c:v>
                </c:pt>
                <c:pt idx="3">
                  <c:v>69.4596934366743</c:v>
                </c:pt>
                <c:pt idx="4">
                  <c:v>54.2168576781681</c:v>
                </c:pt>
                <c:pt idx="5">
                  <c:v>53.48274610667647</c:v>
                </c:pt>
                <c:pt idx="6">
                  <c:v>43.26124732457028</c:v>
                </c:pt>
                <c:pt idx="7">
                  <c:v>44.334009685617616</c:v>
                </c:pt>
                <c:pt idx="8">
                  <c:v>51.63689525914096</c:v>
                </c:pt>
                <c:pt idx="9">
                  <c:v>50.96662077857806</c:v>
                </c:pt>
                <c:pt idx="10">
                  <c:v>76.70873309524377</c:v>
                </c:pt>
                <c:pt idx="11">
                  <c:v>83.21189990580868</c:v>
                </c:pt>
                <c:pt idx="12">
                  <c:v>64.20417684142794</c:v>
                </c:pt>
                <c:pt idx="13">
                  <c:v>73.27462354651638</c:v>
                </c:pt>
                <c:pt idx="14">
                  <c:v>51.98023697941534</c:v>
                </c:pt>
                <c:pt idx="15">
                  <c:v>51.003461967812854</c:v>
                </c:pt>
                <c:pt idx="16">
                  <c:v>65.47691933310065</c:v>
                </c:pt>
                <c:pt idx="17">
                  <c:v>63.941816289414575</c:v>
                </c:pt>
                <c:pt idx="18">
                  <c:v>62.775188978761705</c:v>
                </c:pt>
                <c:pt idx="19">
                  <c:v>82.30289378865035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皮肤科</c:v>
                </c:pt>
                <c:pt idx="1">
                  <c:v>肾病科</c:v>
                </c:pt>
                <c:pt idx="2">
                  <c:v>针灸科</c:v>
                </c:pt>
                <c:pt idx="3">
                  <c:v>治未病中心</c:v>
                </c:pt>
                <c:pt idx="4">
                  <c:v>脾胃科消化科合并</c:v>
                </c:pt>
                <c:pt idx="5">
                  <c:v>周围血管科</c:v>
                </c:pt>
                <c:pt idx="6">
                  <c:v>口腔科</c:v>
                </c:pt>
                <c:pt idx="7">
                  <c:v>妇科</c:v>
                </c:pt>
                <c:pt idx="8">
                  <c:v>普通外科</c:v>
                </c:pt>
                <c:pt idx="9">
                  <c:v>男科</c:v>
                </c:pt>
                <c:pt idx="10">
                  <c:v>泌尿外科</c:v>
                </c:pt>
                <c:pt idx="11">
                  <c:v>创伤骨科</c:v>
                </c:pt>
                <c:pt idx="12">
                  <c:v>微创骨科</c:v>
                </c:pt>
                <c:pt idx="13">
                  <c:v>运动损伤骨科</c:v>
                </c:pt>
                <c:pt idx="14">
                  <c:v>推拿科</c:v>
                </c:pt>
                <c:pt idx="15">
                  <c:v>消化内科</c:v>
                </c:pt>
                <c:pt idx="16">
                  <c:v>骨科</c:v>
                </c:pt>
                <c:pt idx="17">
                  <c:v>产科</c:v>
                </c:pt>
                <c:pt idx="18">
                  <c:v>乳腺甲状腺外科</c:v>
                </c:pt>
                <c:pt idx="19">
                  <c:v>脑病三科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13.257132863532206</c:v>
                </c:pt>
                <c:pt idx="1">
                  <c:v>58.2153025753298</c:v>
                </c:pt>
                <c:pt idx="2">
                  <c:v>45.420092658465066</c:v>
                </c:pt>
                <c:pt idx="3">
                  <c:v>39.839572806055045</c:v>
                </c:pt>
                <c:pt idx="4">
                  <c:v>38.60938123082534</c:v>
                </c:pt>
                <c:pt idx="5">
                  <c:v>41.27935225413546</c:v>
                </c:pt>
                <c:pt idx="6">
                  <c:v>62.20749552608783</c:v>
                </c:pt>
                <c:pt idx="7">
                  <c:v>52.33981838844412</c:v>
                </c:pt>
                <c:pt idx="8">
                  <c:v>39.76297521037397</c:v>
                </c:pt>
                <c:pt idx="9">
                  <c:v>46.65091545541996</c:v>
                </c:pt>
                <c:pt idx="10">
                  <c:v>17.63546091027819</c:v>
                </c:pt>
                <c:pt idx="11">
                  <c:v>59.50417901641095</c:v>
                </c:pt>
                <c:pt idx="12">
                  <c:v>39.8459594026196</c:v>
                </c:pt>
                <c:pt idx="13">
                  <c:v>21.91417956449348</c:v>
                </c:pt>
                <c:pt idx="14">
                  <c:v>21.454247145763155</c:v>
                </c:pt>
                <c:pt idx="15">
                  <c:v>50.95444464860875</c:v>
                </c:pt>
                <c:pt idx="16">
                  <c:v>18.91954196528671</c:v>
                </c:pt>
                <c:pt idx="17">
                  <c:v>41.71868957193084</c:v>
                </c:pt>
                <c:pt idx="18">
                  <c:v>50.26954681056437</c:v>
                </c:pt>
                <c:pt idx="19">
                  <c:v>44.94137757071963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24.139817974290377</c:v>
                </c:pt>
                <c:pt idx="1">
                  <c:v>20.445646689211127</c:v>
                </c:pt>
                <c:pt idx="2">
                  <c:v>30.94091411020525</c:v>
                </c:pt>
                <c:pt idx="3">
                  <c:v>18.213624305861707</c:v>
                </c:pt>
                <c:pt idx="4">
                  <c:v>10.664392497084526</c:v>
                </c:pt>
                <c:pt idx="5">
                  <c:v>9.20024576410687</c:v>
                </c:pt>
                <c:pt idx="6">
                  <c:v>27.674609891489673</c:v>
                </c:pt>
                <c:pt idx="7">
                  <c:v>27.395716639050203</c:v>
                </c:pt>
                <c:pt idx="8">
                  <c:v>21.37184165543753</c:v>
                </c:pt>
                <c:pt idx="9">
                  <c:v>26.30852844703669</c:v>
                </c:pt>
                <c:pt idx="10">
                  <c:v>26.157908544554466</c:v>
                </c:pt>
                <c:pt idx="11">
                  <c:v>22.355800952866566</c:v>
                </c:pt>
                <c:pt idx="12">
                  <c:v>25.33717424964531</c:v>
                </c:pt>
                <c:pt idx="13">
                  <c:v>32.3836564768763</c:v>
                </c:pt>
                <c:pt idx="14">
                  <c:v>24.371889812578576</c:v>
                </c:pt>
                <c:pt idx="15">
                  <c:v>21.877212970282454</c:v>
                </c:pt>
                <c:pt idx="16">
                  <c:v>10.69255507130833</c:v>
                </c:pt>
                <c:pt idx="17">
                  <c:v>17.52311763695419</c:v>
                </c:pt>
                <c:pt idx="18">
                  <c:v>26.475806502247956</c:v>
                </c:pt>
                <c:pt idx="19">
                  <c:v>7.886515406833908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61.85043106420181</c:v>
                </c:pt>
                <c:pt idx="1">
                  <c:v>34.371941918507304</c:v>
                </c:pt>
                <c:pt idx="2">
                  <c:v>44.04134814289801</c:v>
                </c:pt>
                <c:pt idx="3">
                  <c:v>47.206320549064614</c:v>
                </c:pt>
                <c:pt idx="4">
                  <c:v>47.45841831134759</c:v>
                </c:pt>
                <c:pt idx="5">
                  <c:v>60.013421264226324</c:v>
                </c:pt>
                <c:pt idx="6">
                  <c:v>44.919260009923505</c:v>
                </c:pt>
                <c:pt idx="7">
                  <c:v>56.90641495215661</c:v>
                </c:pt>
                <c:pt idx="8">
                  <c:v>52.94279952857162</c:v>
                </c:pt>
                <c:pt idx="9">
                  <c:v>62.40986480652984</c:v>
                </c:pt>
                <c:pt idx="10">
                  <c:v>49.09837776644592</c:v>
                </c:pt>
                <c:pt idx="11">
                  <c:v>34.381996630893134</c:v>
                </c:pt>
                <c:pt idx="12">
                  <c:v>61.45136938939626</c:v>
                </c:pt>
                <c:pt idx="13">
                  <c:v>51.60584876004236</c:v>
                </c:pt>
                <c:pt idx="14">
                  <c:v>55.31486849028583</c:v>
                </c:pt>
                <c:pt idx="15">
                  <c:v>41.84994205188183</c:v>
                </c:pt>
                <c:pt idx="16">
                  <c:v>52.26517777259182</c:v>
                </c:pt>
                <c:pt idx="17">
                  <c:v>39.154184746293886</c:v>
                </c:pt>
                <c:pt idx="18">
                  <c:v>60.53007814235077</c:v>
                </c:pt>
                <c:pt idx="19">
                  <c:v>42.610932313159374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38.96006549530751</c:v>
                </c:pt>
                <c:pt idx="1">
                  <c:v>48.99273219464036</c:v>
                </c:pt>
                <c:pt idx="2">
                  <c:v>51.05108534980831</c:v>
                </c:pt>
                <c:pt idx="3">
                  <c:v>42.96033183785203</c:v>
                </c:pt>
                <c:pt idx="4">
                  <c:v>48.22866503761518</c:v>
                </c:pt>
                <c:pt idx="5">
                  <c:v>42.285048405988285</c:v>
                </c:pt>
                <c:pt idx="6">
                  <c:v>44.770221157158254</c:v>
                </c:pt>
                <c:pt idx="7">
                  <c:v>47.79315865480654</c:v>
                </c:pt>
                <c:pt idx="8">
                  <c:v>58.5491508519914</c:v>
                </c:pt>
                <c:pt idx="9">
                  <c:v>52.23736276695188</c:v>
                </c:pt>
                <c:pt idx="10">
                  <c:v>49.81067439620868</c:v>
                </c:pt>
                <c:pt idx="11">
                  <c:v>43.232847974626246</c:v>
                </c:pt>
                <c:pt idx="12">
                  <c:v>48.22890674077072</c:v>
                </c:pt>
                <c:pt idx="13">
                  <c:v>45.33175805031407</c:v>
                </c:pt>
                <c:pt idx="14">
                  <c:v>53.79911322119948</c:v>
                </c:pt>
                <c:pt idx="15">
                  <c:v>43.651439087150784</c:v>
                </c:pt>
                <c:pt idx="16">
                  <c:v>32.57413120522251</c:v>
                </c:pt>
                <c:pt idx="17">
                  <c:v>53.72511820656986</c:v>
                </c:pt>
                <c:pt idx="18">
                  <c:v>57.40592002883682</c:v>
                </c:pt>
                <c:pt idx="19">
                  <c:v>44.572542631336695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43.72387322377544</c:v>
                </c:pt>
                <c:pt idx="1">
                  <c:v>44.69594945397716</c:v>
                </c:pt>
                <c:pt idx="2">
                  <c:v>50.890131992168854</c:v>
                </c:pt>
                <c:pt idx="3">
                  <c:v>47.96815541024838</c:v>
                </c:pt>
                <c:pt idx="4">
                  <c:v>59.65133300111872</c:v>
                </c:pt>
                <c:pt idx="5">
                  <c:v>52.56137868796504</c:v>
                </c:pt>
                <c:pt idx="6">
                  <c:v>51.21067439297351</c:v>
                </c:pt>
                <c:pt idx="7">
                  <c:v>57.592125064467545</c:v>
                </c:pt>
                <c:pt idx="8">
                  <c:v>56.776863513622786</c:v>
                </c:pt>
                <c:pt idx="9">
                  <c:v>47.38960391361606</c:v>
                </c:pt>
                <c:pt idx="10">
                  <c:v>58.71924187054746</c:v>
                </c:pt>
                <c:pt idx="11">
                  <c:v>68.61442212244741</c:v>
                </c:pt>
                <c:pt idx="12">
                  <c:v>49.05005901707866</c:v>
                </c:pt>
                <c:pt idx="13">
                  <c:v>44.002027955408934</c:v>
                </c:pt>
                <c:pt idx="14">
                  <c:v>49.27566694471093</c:v>
                </c:pt>
                <c:pt idx="15">
                  <c:v>60.633085401576444</c:v>
                </c:pt>
                <c:pt idx="16">
                  <c:v>49.3134774856039</c:v>
                </c:pt>
                <c:pt idx="17">
                  <c:v>42.2166043193697</c:v>
                </c:pt>
                <c:pt idx="18">
                  <c:v>51.10686376930078</c:v>
                </c:pt>
                <c:pt idx="19">
                  <c:v>63.94935485272591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44.510998986095004</c:v>
                </c:pt>
                <c:pt idx="1">
                  <c:v>56.42148582432836</c:v>
                </c:pt>
                <c:pt idx="2">
                  <c:v>36.58139303330668</c:v>
                </c:pt>
                <c:pt idx="3">
                  <c:v>43.67828487116786</c:v>
                </c:pt>
                <c:pt idx="4">
                  <c:v>67.97199313964485</c:v>
                </c:pt>
                <c:pt idx="5">
                  <c:v>28.098417390641004</c:v>
                </c:pt>
                <c:pt idx="6">
                  <c:v>16.296272918080174</c:v>
                </c:pt>
                <c:pt idx="7">
                  <c:v>53.80611222141628</c:v>
                </c:pt>
                <c:pt idx="8">
                  <c:v>44.77565332401452</c:v>
                </c:pt>
                <c:pt idx="9">
                  <c:v>65.12471630540267</c:v>
                </c:pt>
                <c:pt idx="10">
                  <c:v>54.85633336787439</c:v>
                </c:pt>
                <c:pt idx="11">
                  <c:v>63.28166771848115</c:v>
                </c:pt>
                <c:pt idx="12">
                  <c:v>47.49254249270524</c:v>
                </c:pt>
                <c:pt idx="13">
                  <c:v>36.611032333440676</c:v>
                </c:pt>
                <c:pt idx="14">
                  <c:v>46.637289482060396</c:v>
                </c:pt>
                <c:pt idx="15">
                  <c:v>31.59945847145676</c:v>
                </c:pt>
                <c:pt idx="16">
                  <c:v>51.268611869549005</c:v>
                </c:pt>
                <c:pt idx="17">
                  <c:v>51.942708224679464</c:v>
                </c:pt>
                <c:pt idx="18">
                  <c:v>62.44215190610538</c:v>
                </c:pt>
                <c:pt idx="19">
                  <c:v>44.19515957475296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10.20696708295258</c:v>
                </c:pt>
                <c:pt idx="1">
                  <c:v>6.89900958068257</c:v>
                </c:pt>
                <c:pt idx="2">
                  <c:v>0.8209613516234785</c:v>
                </c:pt>
                <c:pt idx="3">
                  <c:v>1.8717531655893183</c:v>
                </c:pt>
                <c:pt idx="4">
                  <c:v>2.0154318522238386</c:v>
                </c:pt>
                <c:pt idx="5">
                  <c:v>0.9118201009920452</c:v>
                </c:pt>
                <c:pt idx="6">
                  <c:v>16.329177944202314</c:v>
                </c:pt>
                <c:pt idx="7">
                  <c:v>0.8623203808932154</c:v>
                </c:pt>
                <c:pt idx="8">
                  <c:v>0.893966865699912</c:v>
                </c:pt>
                <c:pt idx="9">
                  <c:v>0.8894448236766574</c:v>
                </c:pt>
                <c:pt idx="10">
                  <c:v>2.559895731590681</c:v>
                </c:pt>
                <c:pt idx="11">
                  <c:v>1.0487266618874513</c:v>
                </c:pt>
                <c:pt idx="12">
                  <c:v>3.4900334932661696</c:v>
                </c:pt>
                <c:pt idx="13">
                  <c:v>0.8566288032204641</c:v>
                </c:pt>
                <c:pt idx="14">
                  <c:v>1.5347664617250094</c:v>
                </c:pt>
                <c:pt idx="15">
                  <c:v>2.2136917886411567</c:v>
                </c:pt>
                <c:pt idx="16">
                  <c:v>1.6821377971503135</c:v>
                </c:pt>
                <c:pt idx="17">
                  <c:v>0.5631998143896171</c:v>
                </c:pt>
                <c:pt idx="18">
                  <c:v>7.476840279386386</c:v>
                </c:pt>
                <c:pt idx="19">
                  <c:v>2.1820876633614645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6.127646364289714</c:v>
                </c:pt>
                <c:pt idx="1">
                  <c:v>6.17677444079353</c:v>
                </c:pt>
                <c:pt idx="2">
                  <c:v>2.146275171088203</c:v>
                </c:pt>
                <c:pt idx="3">
                  <c:v>8.715327355853098</c:v>
                </c:pt>
                <c:pt idx="4">
                  <c:v>3.022457777598918</c:v>
                </c:pt>
                <c:pt idx="5">
                  <c:v>23.18640966380584</c:v>
                </c:pt>
                <c:pt idx="6">
                  <c:v>67.06105423361295</c:v>
                </c:pt>
                <c:pt idx="7">
                  <c:v>2.2969442295703653</c:v>
                </c:pt>
                <c:pt idx="8">
                  <c:v>5.527868027107198</c:v>
                </c:pt>
                <c:pt idx="9">
                  <c:v>4.382881847308832</c:v>
                </c:pt>
                <c:pt idx="10">
                  <c:v>6.546105628525593</c:v>
                </c:pt>
                <c:pt idx="11">
                  <c:v>3.5222430130320435</c:v>
                </c:pt>
                <c:pt idx="12">
                  <c:v>4.880947743567406</c:v>
                </c:pt>
                <c:pt idx="13">
                  <c:v>4.597607735238085</c:v>
                </c:pt>
                <c:pt idx="14">
                  <c:v>4.929861338722624</c:v>
                </c:pt>
                <c:pt idx="15">
                  <c:v>2.6105075912099465</c:v>
                </c:pt>
                <c:pt idx="16">
                  <c:v>5.057626250538948</c:v>
                </c:pt>
                <c:pt idx="17">
                  <c:v>5.358438495871659</c:v>
                </c:pt>
                <c:pt idx="18">
                  <c:v>4.710300936931973</c:v>
                </c:pt>
                <c:pt idx="19">
                  <c:v>3.801385476393216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56.89253444295173</c:v>
                </c:pt>
                <c:pt idx="1">
                  <c:v>60.98765573573177</c:v>
                </c:pt>
                <c:pt idx="2">
                  <c:v>31.487471787897807</c:v>
                </c:pt>
                <c:pt idx="3">
                  <c:v>42.11794495327229</c:v>
                </c:pt>
                <c:pt idx="4">
                  <c:v>59.368931301809255</c:v>
                </c:pt>
                <c:pt idx="5">
                  <c:v>61.110754133141256</c:v>
                </c:pt>
                <c:pt idx="6">
                  <c:v>46.69819615039305</c:v>
                </c:pt>
                <c:pt idx="7">
                  <c:v>54.93711488081137</c:v>
                </c:pt>
                <c:pt idx="8">
                  <c:v>26.890522430900972</c:v>
                </c:pt>
                <c:pt idx="9">
                  <c:v>40.83464743832553</c:v>
                </c:pt>
                <c:pt idx="10">
                  <c:v>73.52895374797039</c:v>
                </c:pt>
                <c:pt idx="11">
                  <c:v>30.366722239686478</c:v>
                </c:pt>
                <c:pt idx="12">
                  <c:v>71.00397011740354</c:v>
                </c:pt>
                <c:pt idx="13">
                  <c:v>36.57991132957926</c:v>
                </c:pt>
                <c:pt idx="14">
                  <c:v>65.47294678305818</c:v>
                </c:pt>
                <c:pt idx="15">
                  <c:v>55.75353322226221</c:v>
                </c:pt>
                <c:pt idx="16">
                  <c:v>38.07312126811093</c:v>
                </c:pt>
                <c:pt idx="17">
                  <c:v>49.973698586089235</c:v>
                </c:pt>
                <c:pt idx="18">
                  <c:v>38.78107855045791</c:v>
                </c:pt>
                <c:pt idx="19">
                  <c:v>49.999740465122535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69.4596934366743</c:v>
                </c:pt>
                <c:pt idx="1">
                  <c:v>60.25035933167825</c:v>
                </c:pt>
                <c:pt idx="2">
                  <c:v>61.2012287386557</c:v>
                </c:pt>
                <c:pt idx="3">
                  <c:v>51.54906237070118</c:v>
                </c:pt>
                <c:pt idx="4">
                  <c:v>62.12782462541011</c:v>
                </c:pt>
                <c:pt idx="5">
                  <c:v>43.26124732457028</c:v>
                </c:pt>
                <c:pt idx="6">
                  <c:v>27.101390523339166</c:v>
                </c:pt>
                <c:pt idx="7">
                  <c:v>64.20417684142794</c:v>
                </c:pt>
                <c:pt idx="8">
                  <c:v>68.680169804141</c:v>
                </c:pt>
                <c:pt idx="9">
                  <c:v>60.81689557271552</c:v>
                </c:pt>
                <c:pt idx="10">
                  <c:v>55.990602448051774</c:v>
                </c:pt>
                <c:pt idx="11">
                  <c:v>64.70486588405844</c:v>
                </c:pt>
                <c:pt idx="12">
                  <c:v>54.2168576781681</c:v>
                </c:pt>
                <c:pt idx="13">
                  <c:v>69.85749512689549</c:v>
                </c:pt>
                <c:pt idx="14">
                  <c:v>51.003461967812854</c:v>
                </c:pt>
                <c:pt idx="15">
                  <c:v>73.93945752245568</c:v>
                </c:pt>
                <c:pt idx="16">
                  <c:v>52.9942739313691</c:v>
                </c:pt>
                <c:pt idx="17">
                  <c:v>55.136839904301524</c:v>
                </c:pt>
                <c:pt idx="18">
                  <c:v>53.48274610667647</c:v>
                </c:pt>
                <c:pt idx="19">
                  <c:v>69.52896617677325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治未病中心</c:v>
                </c:pt>
                <c:pt idx="1">
                  <c:v>关节骨科</c:v>
                </c:pt>
                <c:pt idx="2">
                  <c:v>胸外科</c:v>
                </c:pt>
                <c:pt idx="3">
                  <c:v>身心医学科</c:v>
                </c:pt>
                <c:pt idx="4">
                  <c:v>肿瘤内科</c:v>
                </c:pt>
                <c:pt idx="5">
                  <c:v>口腔科</c:v>
                </c:pt>
                <c:pt idx="6">
                  <c:v>医院</c:v>
                </c:pt>
                <c:pt idx="7">
                  <c:v>微创骨科</c:v>
                </c:pt>
                <c:pt idx="8">
                  <c:v>中医经典科</c:v>
                </c:pt>
                <c:pt idx="9">
                  <c:v>针灸科</c:v>
                </c:pt>
                <c:pt idx="10">
                  <c:v>美容皮肤科</c:v>
                </c:pt>
                <c:pt idx="11">
                  <c:v>心血管内科</c:v>
                </c:pt>
                <c:pt idx="12">
                  <c:v>脾胃科消化科合并</c:v>
                </c:pt>
                <c:pt idx="13">
                  <c:v>脊柱骨科</c:v>
                </c:pt>
                <c:pt idx="14">
                  <c:v>消化内科</c:v>
                </c:pt>
                <c:pt idx="15">
                  <c:v>心病四科</c:v>
                </c:pt>
                <c:pt idx="16">
                  <c:v>重症医学科</c:v>
                </c:pt>
                <c:pt idx="17">
                  <c:v>妇科妇二科合并</c:v>
                </c:pt>
                <c:pt idx="18">
                  <c:v>周围血管科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39.839572806055045</c:v>
                </c:pt>
                <c:pt idx="1">
                  <c:v>25.0900009640177</c:v>
                </c:pt>
                <c:pt idx="2">
                  <c:v>41.26383282981478</c:v>
                </c:pt>
                <c:pt idx="3">
                  <c:v>30.735773733264285</c:v>
                </c:pt>
                <c:pt idx="4">
                  <c:v>33.93313926042461</c:v>
                </c:pt>
                <c:pt idx="5">
                  <c:v>62.20749552608783</c:v>
                </c:pt>
                <c:pt idx="6">
                  <c:v>16.4953181062858</c:v>
                </c:pt>
                <c:pt idx="7">
                  <c:v>39.8459594026196</c:v>
                </c:pt>
                <c:pt idx="8">
                  <c:v>39.47495728676044</c:v>
                </c:pt>
                <c:pt idx="9">
                  <c:v>45.420092658465066</c:v>
                </c:pt>
                <c:pt idx="10">
                  <c:v>41.983262211752184</c:v>
                </c:pt>
                <c:pt idx="11">
                  <c:v>40.8547982053654</c:v>
                </c:pt>
                <c:pt idx="12">
                  <c:v>38.60938123082534</c:v>
                </c:pt>
                <c:pt idx="13">
                  <c:v>35.464949034689916</c:v>
                </c:pt>
                <c:pt idx="14">
                  <c:v>50.95444464860875</c:v>
                </c:pt>
                <c:pt idx="15">
                  <c:v>56.235201302808605</c:v>
                </c:pt>
                <c:pt idx="16">
                  <c:v>22.465703134981954</c:v>
                </c:pt>
                <c:pt idx="17">
                  <c:v>48.606148581203016</c:v>
                </c:pt>
                <c:pt idx="18">
                  <c:v>41.27935225413546</c:v>
                </c:pt>
                <c:pt idx="19">
                  <c:v>44.317081845543015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8.778719882335299</c:v>
                </c:pt>
                <c:pt idx="1">
                  <c:v>30.371393576466595</c:v>
                </c:pt>
                <c:pt idx="2">
                  <c:v>21.37184165543753</c:v>
                </c:pt>
                <c:pt idx="3">
                  <c:v>28.258935553608488</c:v>
                </c:pt>
                <c:pt idx="4">
                  <c:v>15.715262289985821</c:v>
                </c:pt>
                <c:pt idx="5">
                  <c:v>26.475806502247956</c:v>
                </c:pt>
                <c:pt idx="6">
                  <c:v>45.10355414565082</c:v>
                </c:pt>
                <c:pt idx="7">
                  <c:v>30.090849241472217</c:v>
                </c:pt>
                <c:pt idx="8">
                  <c:v>24.371889812578576</c:v>
                </c:pt>
                <c:pt idx="9">
                  <c:v>17.52311763695419</c:v>
                </c:pt>
                <c:pt idx="10">
                  <c:v>23.993323638469395</c:v>
                </c:pt>
                <c:pt idx="11">
                  <c:v>26.30852844703669</c:v>
                </c:pt>
                <c:pt idx="12">
                  <c:v>29.750695413097834</c:v>
                </c:pt>
                <c:pt idx="13">
                  <c:v>14.888242446024572</c:v>
                </c:pt>
                <c:pt idx="14">
                  <c:v>20.401377940255692</c:v>
                </c:pt>
                <c:pt idx="15">
                  <c:v>30.94091411020525</c:v>
                </c:pt>
                <c:pt idx="16">
                  <c:v>41.788952491124725</c:v>
                </c:pt>
                <c:pt idx="17">
                  <c:v>22.3411008192837</c:v>
                </c:pt>
                <c:pt idx="18">
                  <c:v>25.291361429931726</c:v>
                </c:pt>
                <c:pt idx="19">
                  <c:v>41.076330598537574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52.598706893287385</c:v>
                </c:pt>
                <c:pt idx="1">
                  <c:v>40.84431361396392</c:v>
                </c:pt>
                <c:pt idx="2">
                  <c:v>52.94279952857162</c:v>
                </c:pt>
                <c:pt idx="3">
                  <c:v>53.70304534662671</c:v>
                </c:pt>
                <c:pt idx="4">
                  <c:v>47.85836041233697</c:v>
                </c:pt>
                <c:pt idx="5">
                  <c:v>60.53007814235077</c:v>
                </c:pt>
                <c:pt idx="6">
                  <c:v>44.78164382161761</c:v>
                </c:pt>
                <c:pt idx="7">
                  <c:v>55.544446274985724</c:v>
                </c:pt>
                <c:pt idx="8">
                  <c:v>55.31486849028583</c:v>
                </c:pt>
                <c:pt idx="9">
                  <c:v>39.154184746293886</c:v>
                </c:pt>
                <c:pt idx="10">
                  <c:v>43.01935063321249</c:v>
                </c:pt>
                <c:pt idx="11">
                  <c:v>62.40986480652984</c:v>
                </c:pt>
                <c:pt idx="12">
                  <c:v>45.02269786660775</c:v>
                </c:pt>
                <c:pt idx="13">
                  <c:v>46.66787445424301</c:v>
                </c:pt>
                <c:pt idx="14">
                  <c:v>59.33454758940001</c:v>
                </c:pt>
                <c:pt idx="15">
                  <c:v>44.04134814289801</c:v>
                </c:pt>
                <c:pt idx="16">
                  <c:v>41.00397234191527</c:v>
                </c:pt>
                <c:pt idx="17">
                  <c:v>55.65937755913924</c:v>
                </c:pt>
                <c:pt idx="18">
                  <c:v>67.4624443758696</c:v>
                </c:pt>
                <c:pt idx="19">
                  <c:v>45.074484589506035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33.826059922813116</c:v>
                </c:pt>
                <c:pt idx="1">
                  <c:v>25.92281626596143</c:v>
                </c:pt>
                <c:pt idx="2">
                  <c:v>42.52236389024496</c:v>
                </c:pt>
                <c:pt idx="3">
                  <c:v>36.243377148041795</c:v>
                </c:pt>
                <c:pt idx="4">
                  <c:v>31.843024463048028</c:v>
                </c:pt>
                <c:pt idx="5">
                  <c:v>39.06039160320163</c:v>
                </c:pt>
                <c:pt idx="6">
                  <c:v>35.18577347060973</c:v>
                </c:pt>
                <c:pt idx="7">
                  <c:v>36.298433557196866</c:v>
                </c:pt>
                <c:pt idx="8">
                  <c:v>40.65274471184217</c:v>
                </c:pt>
                <c:pt idx="9">
                  <c:v>39.222311797048775</c:v>
                </c:pt>
                <c:pt idx="10">
                  <c:v>34.053986676923735</c:v>
                </c:pt>
                <c:pt idx="11">
                  <c:v>42.03839989803016</c:v>
                </c:pt>
                <c:pt idx="12">
                  <c:v>17.252604576237225</c:v>
                </c:pt>
                <c:pt idx="13">
                  <c:v>35.45474118106552</c:v>
                </c:pt>
                <c:pt idx="14">
                  <c:v>30.9074344509821</c:v>
                </c:pt>
                <c:pt idx="15">
                  <c:v>47.63371159939549</c:v>
                </c:pt>
                <c:pt idx="16">
                  <c:v>38.593811008930054</c:v>
                </c:pt>
                <c:pt idx="17">
                  <c:v>38.33784835770401</c:v>
                </c:pt>
                <c:pt idx="18">
                  <c:v>32.49392365982456</c:v>
                </c:pt>
                <c:pt idx="19">
                  <c:v>30.168495627109692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63.01182611093675</c:v>
                </c:pt>
                <c:pt idx="1">
                  <c:v>49.45049519206729</c:v>
                </c:pt>
                <c:pt idx="2">
                  <c:v>56.776863513622786</c:v>
                </c:pt>
                <c:pt idx="3">
                  <c:v>36.91908016141851</c:v>
                </c:pt>
                <c:pt idx="4">
                  <c:v>35.93956388420609</c:v>
                </c:pt>
                <c:pt idx="5">
                  <c:v>51.10686376930078</c:v>
                </c:pt>
                <c:pt idx="6">
                  <c:v>60.3328232792979</c:v>
                </c:pt>
                <c:pt idx="7">
                  <c:v>50.15332626271793</c:v>
                </c:pt>
                <c:pt idx="8">
                  <c:v>49.27566694471093</c:v>
                </c:pt>
                <c:pt idx="9">
                  <c:v>42.2166043193697</c:v>
                </c:pt>
                <c:pt idx="10">
                  <c:v>48.958401602054785</c:v>
                </c:pt>
                <c:pt idx="11">
                  <c:v>47.38960391361606</c:v>
                </c:pt>
                <c:pt idx="12">
                  <c:v>52.00698184042108</c:v>
                </c:pt>
                <c:pt idx="13">
                  <c:v>36.628126838369916</c:v>
                </c:pt>
                <c:pt idx="14">
                  <c:v>40.01760670853727</c:v>
                </c:pt>
                <c:pt idx="15">
                  <c:v>50.890131992168854</c:v>
                </c:pt>
                <c:pt idx="16">
                  <c:v>64.14735606821992</c:v>
                </c:pt>
                <c:pt idx="17">
                  <c:v>67.11376356019247</c:v>
                </c:pt>
                <c:pt idx="18">
                  <c:v>36.12203098529335</c:v>
                </c:pt>
                <c:pt idx="19">
                  <c:v>48.420793392607656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42.752701114510565</c:v>
                </c:pt>
                <c:pt idx="1">
                  <c:v>72.12003302456904</c:v>
                </c:pt>
                <c:pt idx="2">
                  <c:v>44.77565332401452</c:v>
                </c:pt>
                <c:pt idx="3">
                  <c:v>53.00377692935702</c:v>
                </c:pt>
                <c:pt idx="4">
                  <c:v>36.86793765039517</c:v>
                </c:pt>
                <c:pt idx="5">
                  <c:v>62.44215190610538</c:v>
                </c:pt>
                <c:pt idx="6">
                  <c:v>55.84243208743001</c:v>
                </c:pt>
                <c:pt idx="7">
                  <c:v>65.14875223348788</c:v>
                </c:pt>
                <c:pt idx="8">
                  <c:v>46.637289482060396</c:v>
                </c:pt>
                <c:pt idx="9">
                  <c:v>51.942708224679464</c:v>
                </c:pt>
                <c:pt idx="10">
                  <c:v>39.27518511563009</c:v>
                </c:pt>
                <c:pt idx="11">
                  <c:v>65.12471630540267</c:v>
                </c:pt>
                <c:pt idx="12">
                  <c:v>55.024391357782136</c:v>
                </c:pt>
                <c:pt idx="13">
                  <c:v>31.749075125140624</c:v>
                </c:pt>
                <c:pt idx="14">
                  <c:v>36.47958801558682</c:v>
                </c:pt>
                <c:pt idx="15">
                  <c:v>36.58139303330668</c:v>
                </c:pt>
                <c:pt idx="16">
                  <c:v>40.37850079762628</c:v>
                </c:pt>
                <c:pt idx="17">
                  <c:v>34.88531934895933</c:v>
                </c:pt>
                <c:pt idx="18">
                  <c:v>56.429681174435686</c:v>
                </c:pt>
                <c:pt idx="19">
                  <c:v>28.89317294662054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1.2618455812351357</c:v>
                </c:pt>
                <c:pt idx="1">
                  <c:v>4.343730428310917</c:v>
                </c:pt>
                <c:pt idx="2">
                  <c:v>0.893966865699912</c:v>
                </c:pt>
                <c:pt idx="3">
                  <c:v>1.0725565139197075</c:v>
                </c:pt>
                <c:pt idx="4">
                  <c:v>2.284373062292471</c:v>
                </c:pt>
                <c:pt idx="5">
                  <c:v>7.476840279386386</c:v>
                </c:pt>
                <c:pt idx="6">
                  <c:v>1.5508669042902161</c:v>
                </c:pt>
                <c:pt idx="7">
                  <c:v>0.832277503664639</c:v>
                </c:pt>
                <c:pt idx="8">
                  <c:v>1.5347664617250094</c:v>
                </c:pt>
                <c:pt idx="9">
                  <c:v>0.5631998143896171</c:v>
                </c:pt>
                <c:pt idx="10">
                  <c:v>2.106877583442351</c:v>
                </c:pt>
                <c:pt idx="11">
                  <c:v>0.8894448236766574</c:v>
                </c:pt>
                <c:pt idx="12">
                  <c:v>1.3254437320268506</c:v>
                </c:pt>
                <c:pt idx="13">
                  <c:v>2.6305053625463577</c:v>
                </c:pt>
                <c:pt idx="14">
                  <c:v>1.0895005676566527</c:v>
                </c:pt>
                <c:pt idx="15">
                  <c:v>0.8209613516234785</c:v>
                </c:pt>
                <c:pt idx="16">
                  <c:v>2.9337443876993543</c:v>
                </c:pt>
                <c:pt idx="17">
                  <c:v>28.38130935712964</c:v>
                </c:pt>
                <c:pt idx="18">
                  <c:v>2.385253664298287</c:v>
                </c:pt>
                <c:pt idx="19">
                  <c:v>1.1862533015887866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3.2369533285647933</c:v>
                </c:pt>
                <c:pt idx="1">
                  <c:v>6.1946645019857725</c:v>
                </c:pt>
                <c:pt idx="2">
                  <c:v>5.527868027107198</c:v>
                </c:pt>
                <c:pt idx="3">
                  <c:v>5.6597260365701025</c:v>
                </c:pt>
                <c:pt idx="4">
                  <c:v>5.462104545911483</c:v>
                </c:pt>
                <c:pt idx="5">
                  <c:v>4.710300936931973</c:v>
                </c:pt>
                <c:pt idx="6">
                  <c:v>6.61070622325238</c:v>
                </c:pt>
                <c:pt idx="7">
                  <c:v>4.469244716864535</c:v>
                </c:pt>
                <c:pt idx="8">
                  <c:v>4.929861338722624</c:v>
                </c:pt>
                <c:pt idx="9">
                  <c:v>5.358438495871659</c:v>
                </c:pt>
                <c:pt idx="10">
                  <c:v>1.1382710727911263</c:v>
                </c:pt>
                <c:pt idx="11">
                  <c:v>4.382881847308832</c:v>
                </c:pt>
                <c:pt idx="12">
                  <c:v>4.8516617217420315</c:v>
                </c:pt>
                <c:pt idx="13">
                  <c:v>14.183771585618265</c:v>
                </c:pt>
                <c:pt idx="14">
                  <c:v>9.062497625164154</c:v>
                </c:pt>
                <c:pt idx="15">
                  <c:v>2.146275171088203</c:v>
                </c:pt>
                <c:pt idx="16">
                  <c:v>4.442582423293836</c:v>
                </c:pt>
                <c:pt idx="17">
                  <c:v>7.553396174520592</c:v>
                </c:pt>
                <c:pt idx="18">
                  <c:v>3.105386661152835</c:v>
                </c:pt>
                <c:pt idx="19">
                  <c:v>5.350483702892609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20.92146342438851</c:v>
                </c:pt>
                <c:pt idx="1">
                  <c:v>46.938334571263375</c:v>
                </c:pt>
                <c:pt idx="2">
                  <c:v>26.890522430900972</c:v>
                </c:pt>
                <c:pt idx="3">
                  <c:v>68.24231898546496</c:v>
                </c:pt>
                <c:pt idx="4">
                  <c:v>48.183473933316655</c:v>
                </c:pt>
                <c:pt idx="5">
                  <c:v>38.78107855045791</c:v>
                </c:pt>
                <c:pt idx="6">
                  <c:v>66.50616368912448</c:v>
                </c:pt>
                <c:pt idx="7">
                  <c:v>59.3966521846786</c:v>
                </c:pt>
                <c:pt idx="8">
                  <c:v>65.47294678305818</c:v>
                </c:pt>
                <c:pt idx="9">
                  <c:v>49.973698586089235</c:v>
                </c:pt>
                <c:pt idx="10">
                  <c:v>53.33455201962335</c:v>
                </c:pt>
                <c:pt idx="11">
                  <c:v>40.83464743832553</c:v>
                </c:pt>
                <c:pt idx="12">
                  <c:v>54.288064122116104</c:v>
                </c:pt>
                <c:pt idx="13">
                  <c:v>42.060670061697785</c:v>
                </c:pt>
                <c:pt idx="14">
                  <c:v>40.74485022734128</c:v>
                </c:pt>
                <c:pt idx="15">
                  <c:v>31.487471787897807</c:v>
                </c:pt>
                <c:pt idx="16">
                  <c:v>48.1453698364528</c:v>
                </c:pt>
                <c:pt idx="17">
                  <c:v>25.09121925219689</c:v>
                </c:pt>
                <c:pt idx="18">
                  <c:v>32.72170110915058</c:v>
                </c:pt>
                <c:pt idx="19">
                  <c:v>40.70253589199147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63.951235699107876</c:v>
                </c:pt>
                <c:pt idx="1">
                  <c:v>73.48620757360807</c:v>
                </c:pt>
                <c:pt idx="2">
                  <c:v>68.680169804141</c:v>
                </c:pt>
                <c:pt idx="3">
                  <c:v>62.775188978761705</c:v>
                </c:pt>
                <c:pt idx="4">
                  <c:v>38.6895484233775</c:v>
                </c:pt>
                <c:pt idx="5">
                  <c:v>53.48274610667647</c:v>
                </c:pt>
                <c:pt idx="6">
                  <c:v>49.10834426300764</c:v>
                </c:pt>
                <c:pt idx="7">
                  <c:v>51.98023697941534</c:v>
                </c:pt>
                <c:pt idx="8">
                  <c:v>51.003461967812854</c:v>
                </c:pt>
                <c:pt idx="9">
                  <c:v>55.136839904301524</c:v>
                </c:pt>
                <c:pt idx="10">
                  <c:v>48.33386343721786</c:v>
                </c:pt>
                <c:pt idx="11">
                  <c:v>60.81689557271552</c:v>
                </c:pt>
                <c:pt idx="12">
                  <c:v>61.07075738937043</c:v>
                </c:pt>
                <c:pt idx="13">
                  <c:v>74.20422487763614</c:v>
                </c:pt>
                <c:pt idx="14">
                  <c:v>51.63689525914096</c:v>
                </c:pt>
                <c:pt idx="15">
                  <c:v>61.2012287386557</c:v>
                </c:pt>
                <c:pt idx="16">
                  <c:v>79.74504373065048</c:v>
                </c:pt>
                <c:pt idx="17">
                  <c:v>73.27462354651638</c:v>
                </c:pt>
                <c:pt idx="18">
                  <c:v>57.21684453342094</c:v>
                </c:pt>
                <c:pt idx="19">
                  <c:v>61.037438509419886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神经外科</c:v>
                </c:pt>
                <c:pt idx="1">
                  <c:v>脾胃病科</c:v>
                </c:pt>
                <c:pt idx="2">
                  <c:v>中医经典科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周围血管科</c:v>
                </c:pt>
                <c:pt idx="6">
                  <c:v>脑病二科</c:v>
                </c:pt>
                <c:pt idx="7">
                  <c:v>推拿科</c:v>
                </c:pt>
                <c:pt idx="8">
                  <c:v>消化内科</c:v>
                </c:pt>
                <c:pt idx="9">
                  <c:v>妇科妇二科合并</c:v>
                </c:pt>
                <c:pt idx="10">
                  <c:v>心病三科</c:v>
                </c:pt>
                <c:pt idx="11">
                  <c:v>针灸科</c:v>
                </c:pt>
                <c:pt idx="12">
                  <c:v>小儿骨科</c:v>
                </c:pt>
                <c:pt idx="13">
                  <c:v>心病二科</c:v>
                </c:pt>
                <c:pt idx="14">
                  <c:v>普通外科</c:v>
                </c:pt>
                <c:pt idx="15">
                  <c:v>胸外科</c:v>
                </c:pt>
                <c:pt idx="16">
                  <c:v>肝病科</c:v>
                </c:pt>
                <c:pt idx="17">
                  <c:v>运动损伤骨科</c:v>
                </c:pt>
                <c:pt idx="18">
                  <c:v>肾病科</c:v>
                </c:pt>
                <c:pt idx="19">
                  <c:v>脑病一科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33.785973441797346</c:v>
                </c:pt>
                <c:pt idx="1">
                  <c:v>61.403068824954254</c:v>
                </c:pt>
                <c:pt idx="2">
                  <c:v>39.47495728676044</c:v>
                </c:pt>
                <c:pt idx="3">
                  <c:v>50.26954681056437</c:v>
                </c:pt>
                <c:pt idx="4">
                  <c:v>45.268329412557854</c:v>
                </c:pt>
                <c:pt idx="5">
                  <c:v>41.27935225413546</c:v>
                </c:pt>
                <c:pt idx="6">
                  <c:v>37.08588290238267</c:v>
                </c:pt>
                <c:pt idx="7">
                  <c:v>21.454247145763155</c:v>
                </c:pt>
                <c:pt idx="8">
                  <c:v>50.95444464860875</c:v>
                </c:pt>
                <c:pt idx="9">
                  <c:v>48.606148581203016</c:v>
                </c:pt>
                <c:pt idx="10">
                  <c:v>36.476392891584844</c:v>
                </c:pt>
                <c:pt idx="11">
                  <c:v>45.420092658465066</c:v>
                </c:pt>
                <c:pt idx="12">
                  <c:v>36.11435816446621</c:v>
                </c:pt>
                <c:pt idx="13">
                  <c:v>30.680773875212154</c:v>
                </c:pt>
                <c:pt idx="14">
                  <c:v>39.76297521037397</c:v>
                </c:pt>
                <c:pt idx="15">
                  <c:v>41.26383282981478</c:v>
                </c:pt>
                <c:pt idx="16">
                  <c:v>47.05854265190923</c:v>
                </c:pt>
                <c:pt idx="17">
                  <c:v>21.91417956449348</c:v>
                </c:pt>
                <c:pt idx="18">
                  <c:v>58.2153025753298</c:v>
                </c:pt>
                <c:pt idx="19">
                  <c:v>43.47065215248148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22.355800952866566</c:v>
                </c:pt>
                <c:pt idx="1">
                  <c:v>22.3411008192837</c:v>
                </c:pt>
                <c:pt idx="2">
                  <c:v>41.788952491124725</c:v>
                </c:pt>
                <c:pt idx="3">
                  <c:v>7.886515406833908</c:v>
                </c:pt>
                <c:pt idx="4">
                  <c:v>8.778719882335299</c:v>
                </c:pt>
                <c:pt idx="5">
                  <c:v>30.22355348229046</c:v>
                </c:pt>
                <c:pt idx="6">
                  <c:v>29.639747669505205</c:v>
                </c:pt>
                <c:pt idx="7">
                  <c:v>21.877212970282454</c:v>
                </c:pt>
                <c:pt idx="8">
                  <c:v>45.10355414565082</c:v>
                </c:pt>
                <c:pt idx="9">
                  <c:v>10.664392497084526</c:v>
                </c:pt>
                <c:pt idx="10">
                  <c:v>21.23254208770277</c:v>
                </c:pt>
                <c:pt idx="11">
                  <c:v>20.10182589389822</c:v>
                </c:pt>
                <c:pt idx="12">
                  <c:v>21.16258636364733</c:v>
                </c:pt>
                <c:pt idx="13">
                  <c:v>26.157908544554466</c:v>
                </c:pt>
                <c:pt idx="14">
                  <c:v>34.204781822665765</c:v>
                </c:pt>
                <c:pt idx="15">
                  <c:v>27.395716639050203</c:v>
                </c:pt>
                <c:pt idx="16">
                  <c:v>14.579989784837352</c:v>
                </c:pt>
                <c:pt idx="17">
                  <c:v>21.37184165543753</c:v>
                </c:pt>
                <c:pt idx="18">
                  <c:v>17.869768000080043</c:v>
                </c:pt>
                <c:pt idx="19">
                  <c:v>27.35352819221932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34.381996630893134</c:v>
                </c:pt>
                <c:pt idx="1">
                  <c:v>55.65937755913924</c:v>
                </c:pt>
                <c:pt idx="2">
                  <c:v>41.00397234191527</c:v>
                </c:pt>
                <c:pt idx="3">
                  <c:v>42.610932313159374</c:v>
                </c:pt>
                <c:pt idx="4">
                  <c:v>52.598706893287385</c:v>
                </c:pt>
                <c:pt idx="5">
                  <c:v>50.172090509344955</c:v>
                </c:pt>
                <c:pt idx="6">
                  <c:v>48.35529795894301</c:v>
                </c:pt>
                <c:pt idx="7">
                  <c:v>41.84994205188183</c:v>
                </c:pt>
                <c:pt idx="8">
                  <c:v>44.78164382161761</c:v>
                </c:pt>
                <c:pt idx="9">
                  <c:v>47.45841831134759</c:v>
                </c:pt>
                <c:pt idx="10">
                  <c:v>37.486960909433314</c:v>
                </c:pt>
                <c:pt idx="11">
                  <c:v>39.2100814771343</c:v>
                </c:pt>
                <c:pt idx="12">
                  <c:v>57.75821953594882</c:v>
                </c:pt>
                <c:pt idx="13">
                  <c:v>49.09837776644592</c:v>
                </c:pt>
                <c:pt idx="14">
                  <c:v>53.040321618199705</c:v>
                </c:pt>
                <c:pt idx="15">
                  <c:v>56.90641495215661</c:v>
                </c:pt>
                <c:pt idx="16">
                  <c:v>46.1154610400667</c:v>
                </c:pt>
                <c:pt idx="17">
                  <c:v>52.94279952857162</c:v>
                </c:pt>
                <c:pt idx="18">
                  <c:v>54.887506295044574</c:v>
                </c:pt>
                <c:pt idx="19">
                  <c:v>41.03183384138865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41.63336353612852</c:v>
                </c:pt>
                <c:pt idx="1">
                  <c:v>38.33784835770401</c:v>
                </c:pt>
                <c:pt idx="2">
                  <c:v>38.593811008930054</c:v>
                </c:pt>
                <c:pt idx="3">
                  <c:v>38.98765992384107</c:v>
                </c:pt>
                <c:pt idx="4">
                  <c:v>33.826059922813116</c:v>
                </c:pt>
                <c:pt idx="5">
                  <c:v>36.088694844349284</c:v>
                </c:pt>
                <c:pt idx="6">
                  <c:v>35.63979674128324</c:v>
                </c:pt>
                <c:pt idx="7">
                  <c:v>39.89864131983746</c:v>
                </c:pt>
                <c:pt idx="8">
                  <c:v>35.18577347060973</c:v>
                </c:pt>
                <c:pt idx="9">
                  <c:v>45.200923717354605</c:v>
                </c:pt>
                <c:pt idx="10">
                  <c:v>35.37441819216548</c:v>
                </c:pt>
                <c:pt idx="11">
                  <c:v>21.30760194762171</c:v>
                </c:pt>
                <c:pt idx="12">
                  <c:v>35.181372085431065</c:v>
                </c:pt>
                <c:pt idx="13">
                  <c:v>41.77834987272324</c:v>
                </c:pt>
                <c:pt idx="14">
                  <c:v>27.94369925013093</c:v>
                </c:pt>
                <c:pt idx="15">
                  <c:v>43.11265094098896</c:v>
                </c:pt>
                <c:pt idx="16">
                  <c:v>29.85255014490723</c:v>
                </c:pt>
                <c:pt idx="17">
                  <c:v>42.52236389024496</c:v>
                </c:pt>
                <c:pt idx="18">
                  <c:v>36.414611807193644</c:v>
                </c:pt>
                <c:pt idx="19">
                  <c:v>29.159279808591908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43.232847974626246</c:v>
                </c:pt>
                <c:pt idx="1">
                  <c:v>50.66095428409486</c:v>
                </c:pt>
                <c:pt idx="2">
                  <c:v>50.69287380432345</c:v>
                </c:pt>
                <c:pt idx="3">
                  <c:v>44.572542631336695</c:v>
                </c:pt>
                <c:pt idx="4">
                  <c:v>62.57772276489708</c:v>
                </c:pt>
                <c:pt idx="5">
                  <c:v>29.09898479678154</c:v>
                </c:pt>
                <c:pt idx="6">
                  <c:v>44.429106036730005</c:v>
                </c:pt>
                <c:pt idx="7">
                  <c:v>43.651439087150784</c:v>
                </c:pt>
                <c:pt idx="8">
                  <c:v>57.31710333600228</c:v>
                </c:pt>
                <c:pt idx="9">
                  <c:v>48.22866503761518</c:v>
                </c:pt>
                <c:pt idx="10">
                  <c:v>48.238956266038365</c:v>
                </c:pt>
                <c:pt idx="11">
                  <c:v>42.21860777728222</c:v>
                </c:pt>
                <c:pt idx="12">
                  <c:v>41.49433256533066</c:v>
                </c:pt>
                <c:pt idx="13">
                  <c:v>49.81067439620868</c:v>
                </c:pt>
                <c:pt idx="14">
                  <c:v>41.246343040930476</c:v>
                </c:pt>
                <c:pt idx="15">
                  <c:v>47.79315865480654</c:v>
                </c:pt>
                <c:pt idx="16">
                  <c:v>33.74884118809958</c:v>
                </c:pt>
                <c:pt idx="17">
                  <c:v>58.5491508519914</c:v>
                </c:pt>
                <c:pt idx="18">
                  <c:v>47.508852767511954</c:v>
                </c:pt>
                <c:pt idx="19">
                  <c:v>40.436446349173195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63.28166771848115</c:v>
                </c:pt>
                <c:pt idx="1">
                  <c:v>34.88531934895933</c:v>
                </c:pt>
                <c:pt idx="2">
                  <c:v>40.37850079762628</c:v>
                </c:pt>
                <c:pt idx="3">
                  <c:v>44.19515957475296</c:v>
                </c:pt>
                <c:pt idx="4">
                  <c:v>42.752701114510565</c:v>
                </c:pt>
                <c:pt idx="5">
                  <c:v>37.4166876665685</c:v>
                </c:pt>
                <c:pt idx="6">
                  <c:v>51.39475690252793</c:v>
                </c:pt>
                <c:pt idx="7">
                  <c:v>31.59945847145676</c:v>
                </c:pt>
                <c:pt idx="8">
                  <c:v>55.84243208743001</c:v>
                </c:pt>
                <c:pt idx="9">
                  <c:v>67.97199313964485</c:v>
                </c:pt>
                <c:pt idx="10">
                  <c:v>44.06127805010559</c:v>
                </c:pt>
                <c:pt idx="11">
                  <c:v>31.16647959314871</c:v>
                </c:pt>
                <c:pt idx="12">
                  <c:v>33.59532316245014</c:v>
                </c:pt>
                <c:pt idx="13">
                  <c:v>54.85633336787439</c:v>
                </c:pt>
                <c:pt idx="14">
                  <c:v>62.441198128169255</c:v>
                </c:pt>
                <c:pt idx="15">
                  <c:v>53.80611222141628</c:v>
                </c:pt>
                <c:pt idx="16">
                  <c:v>52.252578693157986</c:v>
                </c:pt>
                <c:pt idx="17">
                  <c:v>44.77565332401452</c:v>
                </c:pt>
                <c:pt idx="18">
                  <c:v>42.85558865351925</c:v>
                </c:pt>
                <c:pt idx="19">
                  <c:v>56.88091321268465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1.0487266618874513</c:v>
                </c:pt>
                <c:pt idx="1">
                  <c:v>28.38130935712964</c:v>
                </c:pt>
                <c:pt idx="2">
                  <c:v>2.9337443876993543</c:v>
                </c:pt>
                <c:pt idx="3">
                  <c:v>2.1820876633614645</c:v>
                </c:pt>
                <c:pt idx="4">
                  <c:v>1.2618455812351357</c:v>
                </c:pt>
                <c:pt idx="5">
                  <c:v>1.7112504906019812</c:v>
                </c:pt>
                <c:pt idx="6">
                  <c:v>1.0007643679475873</c:v>
                </c:pt>
                <c:pt idx="7">
                  <c:v>2.2136917886411567</c:v>
                </c:pt>
                <c:pt idx="8">
                  <c:v>1.5508669042902161</c:v>
                </c:pt>
                <c:pt idx="9">
                  <c:v>2.0154318522238386</c:v>
                </c:pt>
                <c:pt idx="10">
                  <c:v>0.6340979560909572</c:v>
                </c:pt>
                <c:pt idx="11">
                  <c:v>1.025330751434831</c:v>
                </c:pt>
                <c:pt idx="12">
                  <c:v>6.8471587793774615</c:v>
                </c:pt>
                <c:pt idx="13">
                  <c:v>2.559895731590681</c:v>
                </c:pt>
                <c:pt idx="14">
                  <c:v>1.2705380387687237</c:v>
                </c:pt>
                <c:pt idx="15">
                  <c:v>0.8623203808932154</c:v>
                </c:pt>
                <c:pt idx="16">
                  <c:v>0.8863593041307845</c:v>
                </c:pt>
                <c:pt idx="17">
                  <c:v>0.893966865699912</c:v>
                </c:pt>
                <c:pt idx="18">
                  <c:v>0.8548358477273972</c:v>
                </c:pt>
                <c:pt idx="19">
                  <c:v>1.2416569463060205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3.5222430130320435</c:v>
                </c:pt>
                <c:pt idx="1">
                  <c:v>7.553396174520592</c:v>
                </c:pt>
                <c:pt idx="2">
                  <c:v>4.442582423293836</c:v>
                </c:pt>
                <c:pt idx="3">
                  <c:v>3.801385476393216</c:v>
                </c:pt>
                <c:pt idx="4">
                  <c:v>3.2369533285647933</c:v>
                </c:pt>
                <c:pt idx="5">
                  <c:v>3.786947086611819</c:v>
                </c:pt>
                <c:pt idx="6">
                  <c:v>5.757333808240236</c:v>
                </c:pt>
                <c:pt idx="7">
                  <c:v>2.6105075912099465</c:v>
                </c:pt>
                <c:pt idx="8">
                  <c:v>6.61070622325238</c:v>
                </c:pt>
                <c:pt idx="9">
                  <c:v>3.022457777598918</c:v>
                </c:pt>
                <c:pt idx="10">
                  <c:v>5.108337345115093</c:v>
                </c:pt>
                <c:pt idx="11">
                  <c:v>5.703630036505306</c:v>
                </c:pt>
                <c:pt idx="12">
                  <c:v>1.5896056885742076</c:v>
                </c:pt>
                <c:pt idx="13">
                  <c:v>6.546105628525593</c:v>
                </c:pt>
                <c:pt idx="14">
                  <c:v>4.8595579564313525</c:v>
                </c:pt>
                <c:pt idx="15">
                  <c:v>2.2969442295703653</c:v>
                </c:pt>
                <c:pt idx="16">
                  <c:v>2.6041921924079547</c:v>
                </c:pt>
                <c:pt idx="17">
                  <c:v>5.527868027107198</c:v>
                </c:pt>
                <c:pt idx="18">
                  <c:v>6.759592677072523</c:v>
                </c:pt>
                <c:pt idx="19">
                  <c:v>5.985208037540862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30.366722239686478</c:v>
                </c:pt>
                <c:pt idx="1">
                  <c:v>25.09121925219689</c:v>
                </c:pt>
                <c:pt idx="2">
                  <c:v>48.1453698364528</c:v>
                </c:pt>
                <c:pt idx="3">
                  <c:v>49.999740465122535</c:v>
                </c:pt>
                <c:pt idx="4">
                  <c:v>20.92146342438851</c:v>
                </c:pt>
                <c:pt idx="5">
                  <c:v>47.24302080447345</c:v>
                </c:pt>
                <c:pt idx="6">
                  <c:v>43.15147000428893</c:v>
                </c:pt>
                <c:pt idx="7">
                  <c:v>55.75353322226221</c:v>
                </c:pt>
                <c:pt idx="8">
                  <c:v>66.50616368912448</c:v>
                </c:pt>
                <c:pt idx="9">
                  <c:v>59.368931301809255</c:v>
                </c:pt>
                <c:pt idx="10">
                  <c:v>54.88018490574738</c:v>
                </c:pt>
                <c:pt idx="11">
                  <c:v>71.13012057784354</c:v>
                </c:pt>
                <c:pt idx="12">
                  <c:v>21.420222510256707</c:v>
                </c:pt>
                <c:pt idx="13">
                  <c:v>73.52895374797039</c:v>
                </c:pt>
                <c:pt idx="14">
                  <c:v>17.903477622488502</c:v>
                </c:pt>
                <c:pt idx="15">
                  <c:v>54.93711488081137</c:v>
                </c:pt>
                <c:pt idx="16">
                  <c:v>40.429052944768706</c:v>
                </c:pt>
                <c:pt idx="17">
                  <c:v>26.890522430900972</c:v>
                </c:pt>
                <c:pt idx="18">
                  <c:v>64.92123399210635</c:v>
                </c:pt>
                <c:pt idx="19">
                  <c:v>57.67781825797254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64.70486588405844</c:v>
                </c:pt>
                <c:pt idx="1">
                  <c:v>73.27462354651638</c:v>
                </c:pt>
                <c:pt idx="2">
                  <c:v>79.74504373065048</c:v>
                </c:pt>
                <c:pt idx="3">
                  <c:v>69.52896617677325</c:v>
                </c:pt>
                <c:pt idx="4">
                  <c:v>63.951235699107876</c:v>
                </c:pt>
                <c:pt idx="5">
                  <c:v>33.137374181280876</c:v>
                </c:pt>
                <c:pt idx="6">
                  <c:v>58.965701444009014</c:v>
                </c:pt>
                <c:pt idx="7">
                  <c:v>73.93945752245568</c:v>
                </c:pt>
                <c:pt idx="8">
                  <c:v>49.10834426300764</c:v>
                </c:pt>
                <c:pt idx="9">
                  <c:v>62.12782462541011</c:v>
                </c:pt>
                <c:pt idx="10">
                  <c:v>66.59927234486295</c:v>
                </c:pt>
                <c:pt idx="11">
                  <c:v>79.6035475756267</c:v>
                </c:pt>
                <c:pt idx="12">
                  <c:v>76.70873309524377</c:v>
                </c:pt>
                <c:pt idx="13">
                  <c:v>55.990602448051774</c:v>
                </c:pt>
                <c:pt idx="14">
                  <c:v>67.37608292896364</c:v>
                </c:pt>
                <c:pt idx="15">
                  <c:v>64.20417684142794</c:v>
                </c:pt>
                <c:pt idx="16">
                  <c:v>42.2129804523276</c:v>
                </c:pt>
                <c:pt idx="17">
                  <c:v>68.680169804141</c:v>
                </c:pt>
                <c:pt idx="18">
                  <c:v>65.47691933310065</c:v>
                </c:pt>
                <c:pt idx="19">
                  <c:v>64.66892694878361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心血管内科</c:v>
                </c:pt>
                <c:pt idx="1">
                  <c:v>运动损伤骨科</c:v>
                </c:pt>
                <c:pt idx="2">
                  <c:v>肝病科</c:v>
                </c:pt>
                <c:pt idx="3">
                  <c:v>妇二科</c:v>
                </c:pt>
                <c:pt idx="4">
                  <c:v>神经外科</c:v>
                </c:pt>
                <c:pt idx="5">
                  <c:v>东区重症医学科</c:v>
                </c:pt>
                <c:pt idx="6">
                  <c:v>血液科</c:v>
                </c:pt>
                <c:pt idx="7">
                  <c:v>心病四科</c:v>
                </c:pt>
                <c:pt idx="8">
                  <c:v>脑病二科</c:v>
                </c:pt>
                <c:pt idx="9">
                  <c:v>肿瘤内科</c:v>
                </c:pt>
                <c:pt idx="10">
                  <c:v>眼科</c:v>
                </c:pt>
                <c:pt idx="11">
                  <c:v>综合内科</c:v>
                </c:pt>
                <c:pt idx="12">
                  <c:v>泌尿外科</c:v>
                </c:pt>
                <c:pt idx="13">
                  <c:v>美容皮肤科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儿科</c:v>
                </c:pt>
                <c:pt idx="17">
                  <c:v>中医经典科</c:v>
                </c:pt>
                <c:pt idx="18">
                  <c:v>骨科</c:v>
                </c:pt>
                <c:pt idx="19">
                  <c:v>老年医学科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40.8547982053654</c:v>
                </c:pt>
                <c:pt idx="1">
                  <c:v>21.91417956449348</c:v>
                </c:pt>
                <c:pt idx="2">
                  <c:v>47.05854265190923</c:v>
                </c:pt>
                <c:pt idx="3">
                  <c:v>44.317081845543015</c:v>
                </c:pt>
                <c:pt idx="4">
                  <c:v>33.785973441797346</c:v>
                </c:pt>
                <c:pt idx="5">
                  <c:v>13.053868570390254</c:v>
                </c:pt>
                <c:pt idx="6">
                  <c:v>24.401993194249624</c:v>
                </c:pt>
                <c:pt idx="7">
                  <c:v>56.235201302808605</c:v>
                </c:pt>
                <c:pt idx="8">
                  <c:v>37.08588290238267</c:v>
                </c:pt>
                <c:pt idx="9">
                  <c:v>33.93313926042461</c:v>
                </c:pt>
                <c:pt idx="10">
                  <c:v>38.1328280746078</c:v>
                </c:pt>
                <c:pt idx="11">
                  <c:v>30.6088173614732</c:v>
                </c:pt>
                <c:pt idx="12">
                  <c:v>17.63546091027819</c:v>
                </c:pt>
                <c:pt idx="13">
                  <c:v>41.983262211752184</c:v>
                </c:pt>
                <c:pt idx="14">
                  <c:v>22.415214056667224</c:v>
                </c:pt>
                <c:pt idx="15">
                  <c:v>39.8459594026196</c:v>
                </c:pt>
                <c:pt idx="16">
                  <c:v>16.375836754652706</c:v>
                </c:pt>
                <c:pt idx="17">
                  <c:v>39.47495728676044</c:v>
                </c:pt>
                <c:pt idx="18">
                  <c:v>18.91954196528671</c:v>
                </c:pt>
                <c:pt idx="19">
                  <c:v>55.192162178898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30.371393576466595</c:v>
                </c:pt>
                <c:pt idx="1">
                  <c:v>10.664392497084526</c:v>
                </c:pt>
                <c:pt idx="2">
                  <c:v>30.090849241472217</c:v>
                </c:pt>
                <c:pt idx="3">
                  <c:v>26.30852844703669</c:v>
                </c:pt>
                <c:pt idx="4">
                  <c:v>22.355800952866566</c:v>
                </c:pt>
                <c:pt idx="5">
                  <c:v>26.475806502247956</c:v>
                </c:pt>
                <c:pt idx="6">
                  <c:v>34.204781822665765</c:v>
                </c:pt>
                <c:pt idx="7">
                  <c:v>27.35352819221932</c:v>
                </c:pt>
                <c:pt idx="8">
                  <c:v>25.291361429931726</c:v>
                </c:pt>
                <c:pt idx="9">
                  <c:v>20.445646689211127</c:v>
                </c:pt>
                <c:pt idx="10">
                  <c:v>45.10355414565082</c:v>
                </c:pt>
                <c:pt idx="11">
                  <c:v>29.750695413097834</c:v>
                </c:pt>
                <c:pt idx="12">
                  <c:v>26.157908544554466</c:v>
                </c:pt>
                <c:pt idx="13">
                  <c:v>21.820318793835604</c:v>
                </c:pt>
                <c:pt idx="14">
                  <c:v>27.395716639050203</c:v>
                </c:pt>
                <c:pt idx="15">
                  <c:v>28.258935553608488</c:v>
                </c:pt>
                <c:pt idx="16">
                  <c:v>14.579989784837352</c:v>
                </c:pt>
                <c:pt idx="17">
                  <c:v>17.52311763695419</c:v>
                </c:pt>
                <c:pt idx="18">
                  <c:v>19.75459571583159</c:v>
                </c:pt>
                <c:pt idx="19">
                  <c:v>29.639747669505205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40.84431361396392</c:v>
                </c:pt>
                <c:pt idx="1">
                  <c:v>47.45841831134759</c:v>
                </c:pt>
                <c:pt idx="2">
                  <c:v>55.544446274985724</c:v>
                </c:pt>
                <c:pt idx="3">
                  <c:v>62.40986480652984</c:v>
                </c:pt>
                <c:pt idx="4">
                  <c:v>34.381996630893134</c:v>
                </c:pt>
                <c:pt idx="5">
                  <c:v>60.53007814235077</c:v>
                </c:pt>
                <c:pt idx="6">
                  <c:v>53.040321618199705</c:v>
                </c:pt>
                <c:pt idx="7">
                  <c:v>41.03183384138865</c:v>
                </c:pt>
                <c:pt idx="8">
                  <c:v>67.4624443758696</c:v>
                </c:pt>
                <c:pt idx="9">
                  <c:v>34.371941918507304</c:v>
                </c:pt>
                <c:pt idx="10">
                  <c:v>44.78164382161761</c:v>
                </c:pt>
                <c:pt idx="11">
                  <c:v>45.02269786660775</c:v>
                </c:pt>
                <c:pt idx="12">
                  <c:v>49.09837776644592</c:v>
                </c:pt>
                <c:pt idx="13">
                  <c:v>31.306151142521536</c:v>
                </c:pt>
                <c:pt idx="14">
                  <c:v>56.90641495215661</c:v>
                </c:pt>
                <c:pt idx="15">
                  <c:v>53.70304534662671</c:v>
                </c:pt>
                <c:pt idx="16">
                  <c:v>46.1154610400667</c:v>
                </c:pt>
                <c:pt idx="17">
                  <c:v>39.154184746293886</c:v>
                </c:pt>
                <c:pt idx="18">
                  <c:v>46.752205149417726</c:v>
                </c:pt>
                <c:pt idx="19">
                  <c:v>48.35529795894301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25.92281626596143</c:v>
                </c:pt>
                <c:pt idx="1">
                  <c:v>45.200923717354605</c:v>
                </c:pt>
                <c:pt idx="2">
                  <c:v>36.298433557196866</c:v>
                </c:pt>
                <c:pt idx="3">
                  <c:v>42.03839989803016</c:v>
                </c:pt>
                <c:pt idx="4">
                  <c:v>41.63336353612852</c:v>
                </c:pt>
                <c:pt idx="5">
                  <c:v>39.06039160320163</c:v>
                </c:pt>
                <c:pt idx="6">
                  <c:v>27.94369925013093</c:v>
                </c:pt>
                <c:pt idx="7">
                  <c:v>29.159279808591908</c:v>
                </c:pt>
                <c:pt idx="8">
                  <c:v>32.49392365982456</c:v>
                </c:pt>
                <c:pt idx="9">
                  <c:v>48.906790263278374</c:v>
                </c:pt>
                <c:pt idx="10">
                  <c:v>35.18577347060973</c:v>
                </c:pt>
                <c:pt idx="11">
                  <c:v>17.252604576237225</c:v>
                </c:pt>
                <c:pt idx="12">
                  <c:v>41.77834987272324</c:v>
                </c:pt>
                <c:pt idx="13">
                  <c:v>37.59923628158427</c:v>
                </c:pt>
                <c:pt idx="14">
                  <c:v>43.11265094098896</c:v>
                </c:pt>
                <c:pt idx="15">
                  <c:v>36.243377148041795</c:v>
                </c:pt>
                <c:pt idx="16">
                  <c:v>29.85255014490723</c:v>
                </c:pt>
                <c:pt idx="17">
                  <c:v>39.222311797048775</c:v>
                </c:pt>
                <c:pt idx="18">
                  <c:v>37.99762342371208</c:v>
                </c:pt>
                <c:pt idx="19">
                  <c:v>35.63979674128324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58.69327096920498</c:v>
                </c:pt>
                <c:pt idx="1">
                  <c:v>48.22866503761518</c:v>
                </c:pt>
                <c:pt idx="2">
                  <c:v>54.935149137119154</c:v>
                </c:pt>
                <c:pt idx="3">
                  <c:v>52.23736276695188</c:v>
                </c:pt>
                <c:pt idx="4">
                  <c:v>43.232847974626246</c:v>
                </c:pt>
                <c:pt idx="5">
                  <c:v>57.40592002883682</c:v>
                </c:pt>
                <c:pt idx="6">
                  <c:v>41.246343040930476</c:v>
                </c:pt>
                <c:pt idx="7">
                  <c:v>40.436446349173195</c:v>
                </c:pt>
                <c:pt idx="8">
                  <c:v>49.91162975060748</c:v>
                </c:pt>
                <c:pt idx="9">
                  <c:v>48.99273219464036</c:v>
                </c:pt>
                <c:pt idx="10">
                  <c:v>57.31710333600228</c:v>
                </c:pt>
                <c:pt idx="11">
                  <c:v>52.11736903645792</c:v>
                </c:pt>
                <c:pt idx="12">
                  <c:v>49.81067439620868</c:v>
                </c:pt>
                <c:pt idx="13">
                  <c:v>45.06809535980489</c:v>
                </c:pt>
                <c:pt idx="14">
                  <c:v>47.79315865480654</c:v>
                </c:pt>
                <c:pt idx="15">
                  <c:v>58.070266326079356</c:v>
                </c:pt>
                <c:pt idx="16">
                  <c:v>33.74884118809958</c:v>
                </c:pt>
                <c:pt idx="17">
                  <c:v>53.72511820656986</c:v>
                </c:pt>
                <c:pt idx="18">
                  <c:v>42.536866910181644</c:v>
                </c:pt>
                <c:pt idx="19">
                  <c:v>44.429106036730005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49.45049519206729</c:v>
                </c:pt>
                <c:pt idx="1">
                  <c:v>59.65133300111872</c:v>
                </c:pt>
                <c:pt idx="2">
                  <c:v>50.15332626271793</c:v>
                </c:pt>
                <c:pt idx="3">
                  <c:v>47.38960391361606</c:v>
                </c:pt>
                <c:pt idx="4">
                  <c:v>68.61442212244741</c:v>
                </c:pt>
                <c:pt idx="5">
                  <c:v>51.10686376930078</c:v>
                </c:pt>
                <c:pt idx="6">
                  <c:v>57.76261880230392</c:v>
                </c:pt>
                <c:pt idx="7">
                  <c:v>54.083083511750246</c:v>
                </c:pt>
                <c:pt idx="8">
                  <c:v>36.12203098529335</c:v>
                </c:pt>
                <c:pt idx="9">
                  <c:v>44.69594945397716</c:v>
                </c:pt>
                <c:pt idx="10">
                  <c:v>60.3328232792979</c:v>
                </c:pt>
                <c:pt idx="11">
                  <c:v>52.00698184042108</c:v>
                </c:pt>
                <c:pt idx="12">
                  <c:v>58.71924187054746</c:v>
                </c:pt>
                <c:pt idx="13">
                  <c:v>52.90266858712052</c:v>
                </c:pt>
                <c:pt idx="14">
                  <c:v>57.592125064467545</c:v>
                </c:pt>
                <c:pt idx="15">
                  <c:v>36.91908016141851</c:v>
                </c:pt>
                <c:pt idx="16">
                  <c:v>57.40997198331998</c:v>
                </c:pt>
                <c:pt idx="17">
                  <c:v>42.2166043193697</c:v>
                </c:pt>
                <c:pt idx="18">
                  <c:v>50.03045779516645</c:v>
                </c:pt>
                <c:pt idx="19">
                  <c:v>60.932941004704865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4.343730428310917</c:v>
                </c:pt>
                <c:pt idx="1">
                  <c:v>2.0154318522238386</c:v>
                </c:pt>
                <c:pt idx="2">
                  <c:v>0.832277503664639</c:v>
                </c:pt>
                <c:pt idx="3">
                  <c:v>0.8894448236766574</c:v>
                </c:pt>
                <c:pt idx="4">
                  <c:v>1.0487266618874513</c:v>
                </c:pt>
                <c:pt idx="5">
                  <c:v>7.476840279386386</c:v>
                </c:pt>
                <c:pt idx="6">
                  <c:v>1.2705380387687237</c:v>
                </c:pt>
                <c:pt idx="7">
                  <c:v>1.2416569463060205</c:v>
                </c:pt>
                <c:pt idx="8">
                  <c:v>2.385253664298287</c:v>
                </c:pt>
                <c:pt idx="9">
                  <c:v>6.89900958068257</c:v>
                </c:pt>
                <c:pt idx="10">
                  <c:v>1.5508669042902161</c:v>
                </c:pt>
                <c:pt idx="11">
                  <c:v>1.3254437320268506</c:v>
                </c:pt>
                <c:pt idx="12">
                  <c:v>2.559895731590681</c:v>
                </c:pt>
                <c:pt idx="13">
                  <c:v>1.0152700054485684</c:v>
                </c:pt>
                <c:pt idx="14">
                  <c:v>0.8623203808932154</c:v>
                </c:pt>
                <c:pt idx="15">
                  <c:v>1.0725565139197075</c:v>
                </c:pt>
                <c:pt idx="16">
                  <c:v>0.8863593041307845</c:v>
                </c:pt>
                <c:pt idx="17">
                  <c:v>0.5631998143896171</c:v>
                </c:pt>
                <c:pt idx="18">
                  <c:v>25.38382398934588</c:v>
                </c:pt>
                <c:pt idx="19">
                  <c:v>1.0007643679475873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6.1946645019857725</c:v>
                </c:pt>
                <c:pt idx="1">
                  <c:v>3.022457777598918</c:v>
                </c:pt>
                <c:pt idx="2">
                  <c:v>4.469244716864535</c:v>
                </c:pt>
                <c:pt idx="3">
                  <c:v>4.382881847308832</c:v>
                </c:pt>
                <c:pt idx="4">
                  <c:v>3.5222430130320435</c:v>
                </c:pt>
                <c:pt idx="5">
                  <c:v>4.710300936931973</c:v>
                </c:pt>
                <c:pt idx="6">
                  <c:v>4.8595579564313525</c:v>
                </c:pt>
                <c:pt idx="7">
                  <c:v>5.985208037540862</c:v>
                </c:pt>
                <c:pt idx="8">
                  <c:v>3.105386661152835</c:v>
                </c:pt>
                <c:pt idx="9">
                  <c:v>6.17677444079353</c:v>
                </c:pt>
                <c:pt idx="10">
                  <c:v>6.61070622325238</c:v>
                </c:pt>
                <c:pt idx="11">
                  <c:v>4.8516617217420315</c:v>
                </c:pt>
                <c:pt idx="12">
                  <c:v>6.546105628525593</c:v>
                </c:pt>
                <c:pt idx="13">
                  <c:v>15.06668663056069</c:v>
                </c:pt>
                <c:pt idx="14">
                  <c:v>2.2969442295703653</c:v>
                </c:pt>
                <c:pt idx="15">
                  <c:v>5.6597260365701025</c:v>
                </c:pt>
                <c:pt idx="16">
                  <c:v>2.6041921924079547</c:v>
                </c:pt>
                <c:pt idx="17">
                  <c:v>5.358438495871659</c:v>
                </c:pt>
                <c:pt idx="18">
                  <c:v>9.557108971866363</c:v>
                </c:pt>
                <c:pt idx="19">
                  <c:v>5.757333808240236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46.938334571263375</c:v>
                </c:pt>
                <c:pt idx="1">
                  <c:v>59.368931301809255</c:v>
                </c:pt>
                <c:pt idx="2">
                  <c:v>59.3966521846786</c:v>
                </c:pt>
                <c:pt idx="3">
                  <c:v>40.83464743832553</c:v>
                </c:pt>
                <c:pt idx="4">
                  <c:v>30.366722239686478</c:v>
                </c:pt>
                <c:pt idx="5">
                  <c:v>38.78107855045791</c:v>
                </c:pt>
                <c:pt idx="6">
                  <c:v>17.903477622488502</c:v>
                </c:pt>
                <c:pt idx="7">
                  <c:v>57.67781825797254</c:v>
                </c:pt>
                <c:pt idx="8">
                  <c:v>32.72170110915058</c:v>
                </c:pt>
                <c:pt idx="9">
                  <c:v>60.98765573573177</c:v>
                </c:pt>
                <c:pt idx="10">
                  <c:v>66.50616368912448</c:v>
                </c:pt>
                <c:pt idx="11">
                  <c:v>54.288064122116104</c:v>
                </c:pt>
                <c:pt idx="12">
                  <c:v>73.52895374797039</c:v>
                </c:pt>
                <c:pt idx="13">
                  <c:v>64.27020871855397</c:v>
                </c:pt>
                <c:pt idx="14">
                  <c:v>54.93711488081137</c:v>
                </c:pt>
                <c:pt idx="15">
                  <c:v>68.24231898546496</c:v>
                </c:pt>
                <c:pt idx="16">
                  <c:v>40.429052944768706</c:v>
                </c:pt>
                <c:pt idx="17">
                  <c:v>49.973698586089235</c:v>
                </c:pt>
                <c:pt idx="18">
                  <c:v>36.71193897514922</c:v>
                </c:pt>
                <c:pt idx="19">
                  <c:v>43.15147000428893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73.48620757360807</c:v>
                </c:pt>
                <c:pt idx="1">
                  <c:v>62.12782462541011</c:v>
                </c:pt>
                <c:pt idx="2">
                  <c:v>51.98023697941534</c:v>
                </c:pt>
                <c:pt idx="3">
                  <c:v>60.81689557271552</c:v>
                </c:pt>
                <c:pt idx="4">
                  <c:v>64.70486588405844</c:v>
                </c:pt>
                <c:pt idx="5">
                  <c:v>53.48274610667647</c:v>
                </c:pt>
                <c:pt idx="6">
                  <c:v>67.37608292896364</c:v>
                </c:pt>
                <c:pt idx="7">
                  <c:v>64.66892694878361</c:v>
                </c:pt>
                <c:pt idx="8">
                  <c:v>57.21684453342094</c:v>
                </c:pt>
                <c:pt idx="9">
                  <c:v>60.25035933167825</c:v>
                </c:pt>
                <c:pt idx="10">
                  <c:v>49.10834426300764</c:v>
                </c:pt>
                <c:pt idx="11">
                  <c:v>61.07075738937043</c:v>
                </c:pt>
                <c:pt idx="12">
                  <c:v>55.990602448051774</c:v>
                </c:pt>
                <c:pt idx="13">
                  <c:v>58.52812808144766</c:v>
                </c:pt>
                <c:pt idx="14">
                  <c:v>64.20417684142794</c:v>
                </c:pt>
                <c:pt idx="15">
                  <c:v>62.775188978761705</c:v>
                </c:pt>
                <c:pt idx="16">
                  <c:v>42.2129804523276</c:v>
                </c:pt>
                <c:pt idx="17">
                  <c:v>55.136839904301524</c:v>
                </c:pt>
                <c:pt idx="18">
                  <c:v>50.165868791404634</c:v>
                </c:pt>
                <c:pt idx="19">
                  <c:v>58.965701444009014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脾胃病科</c:v>
                </c:pt>
                <c:pt idx="1">
                  <c:v>肿瘤内科</c:v>
                </c:pt>
                <c:pt idx="2">
                  <c:v>推拿科</c:v>
                </c:pt>
                <c:pt idx="3">
                  <c:v>针灸科</c:v>
                </c:pt>
                <c:pt idx="4">
                  <c:v>心血管内科</c:v>
                </c:pt>
                <c:pt idx="5">
                  <c:v>周围血管科</c:v>
                </c:pt>
                <c:pt idx="6">
                  <c:v>心病一科</c:v>
                </c:pt>
                <c:pt idx="7">
                  <c:v>老年医学科</c:v>
                </c:pt>
                <c:pt idx="8">
                  <c:v>肾病科</c:v>
                </c:pt>
                <c:pt idx="9">
                  <c:v>关节骨科</c:v>
                </c:pt>
                <c:pt idx="10">
                  <c:v>脑病二科</c:v>
                </c:pt>
                <c:pt idx="11">
                  <c:v>小儿骨科</c:v>
                </c:pt>
                <c:pt idx="12">
                  <c:v>美容皮肤科</c:v>
                </c:pt>
                <c:pt idx="13">
                  <c:v>康复科</c:v>
                </c:pt>
                <c:pt idx="14">
                  <c:v>微创骨科</c:v>
                </c:pt>
                <c:pt idx="15">
                  <c:v>乳腺甲状腺外科</c:v>
                </c:pt>
                <c:pt idx="16">
                  <c:v>儿科</c:v>
                </c:pt>
                <c:pt idx="17">
                  <c:v>妇科妇二科合并</c:v>
                </c:pt>
                <c:pt idx="18">
                  <c:v>神经内科</c:v>
                </c:pt>
                <c:pt idx="19">
                  <c:v>血液科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61.403068824954254</c:v>
                </c:pt>
                <c:pt idx="1">
                  <c:v>33.93313926042461</c:v>
                </c:pt>
                <c:pt idx="2">
                  <c:v>21.454247145763155</c:v>
                </c:pt>
                <c:pt idx="3">
                  <c:v>45.420092658465066</c:v>
                </c:pt>
                <c:pt idx="4">
                  <c:v>40.8547982053654</c:v>
                </c:pt>
                <c:pt idx="5">
                  <c:v>41.27935225413546</c:v>
                </c:pt>
                <c:pt idx="6">
                  <c:v>22.415214056667224</c:v>
                </c:pt>
                <c:pt idx="7">
                  <c:v>55.192162178898</c:v>
                </c:pt>
                <c:pt idx="8">
                  <c:v>58.2153025753298</c:v>
                </c:pt>
                <c:pt idx="9">
                  <c:v>25.0900009640177</c:v>
                </c:pt>
                <c:pt idx="10">
                  <c:v>37.08588290238267</c:v>
                </c:pt>
                <c:pt idx="11">
                  <c:v>36.11435816446621</c:v>
                </c:pt>
                <c:pt idx="12">
                  <c:v>41.983262211752184</c:v>
                </c:pt>
                <c:pt idx="13">
                  <c:v>34.25724422943894</c:v>
                </c:pt>
                <c:pt idx="14">
                  <c:v>39.8459594026196</c:v>
                </c:pt>
                <c:pt idx="15">
                  <c:v>50.26954681056437</c:v>
                </c:pt>
                <c:pt idx="16">
                  <c:v>16.375836754652706</c:v>
                </c:pt>
                <c:pt idx="17">
                  <c:v>48.606148581203016</c:v>
                </c:pt>
                <c:pt idx="18">
                  <c:v>31.003968587395384</c:v>
                </c:pt>
                <c:pt idx="19">
                  <c:v>24.401993194249624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22.3411008192837</c:v>
                </c:pt>
                <c:pt idx="1">
                  <c:v>40.9751018404622</c:v>
                </c:pt>
                <c:pt idx="2">
                  <c:v>24.018012944783944</c:v>
                </c:pt>
                <c:pt idx="3">
                  <c:v>19.75459571583159</c:v>
                </c:pt>
                <c:pt idx="4">
                  <c:v>27.674609891489673</c:v>
                </c:pt>
                <c:pt idx="5">
                  <c:v>18.61148471061266</c:v>
                </c:pt>
                <c:pt idx="6">
                  <c:v>48.761950582508106</c:v>
                </c:pt>
                <c:pt idx="7">
                  <c:v>24.139817974290377</c:v>
                </c:pt>
                <c:pt idx="8">
                  <c:v>26.475806502247956</c:v>
                </c:pt>
                <c:pt idx="9">
                  <c:v>20.445646689211127</c:v>
                </c:pt>
                <c:pt idx="10">
                  <c:v>21.16258636364733</c:v>
                </c:pt>
                <c:pt idx="11">
                  <c:v>18.557788337057552</c:v>
                </c:pt>
                <c:pt idx="12">
                  <c:v>30.371393576466595</c:v>
                </c:pt>
                <c:pt idx="13">
                  <c:v>25.33717424964531</c:v>
                </c:pt>
                <c:pt idx="14">
                  <c:v>17.482955707812227</c:v>
                </c:pt>
                <c:pt idx="15">
                  <c:v>41.788952491124725</c:v>
                </c:pt>
                <c:pt idx="16">
                  <c:v>14.888242446024572</c:v>
                </c:pt>
                <c:pt idx="17">
                  <c:v>26.157908544554466</c:v>
                </c:pt>
                <c:pt idx="18">
                  <c:v>25.291361429931726</c:v>
                </c:pt>
                <c:pt idx="19">
                  <c:v>15.715262289985821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55.65937755913924</c:v>
                </c:pt>
                <c:pt idx="1">
                  <c:v>59.64745923865956</c:v>
                </c:pt>
                <c:pt idx="2">
                  <c:v>54.1439240099551</c:v>
                </c:pt>
                <c:pt idx="3">
                  <c:v>46.752205149417726</c:v>
                </c:pt>
                <c:pt idx="4">
                  <c:v>44.919260009923505</c:v>
                </c:pt>
                <c:pt idx="5">
                  <c:v>39.66414735009319</c:v>
                </c:pt>
                <c:pt idx="6">
                  <c:v>49.83972755793035</c:v>
                </c:pt>
                <c:pt idx="7">
                  <c:v>61.85043106420181</c:v>
                </c:pt>
                <c:pt idx="8">
                  <c:v>60.53007814235077</c:v>
                </c:pt>
                <c:pt idx="9">
                  <c:v>34.371941918507304</c:v>
                </c:pt>
                <c:pt idx="10">
                  <c:v>57.75821953594882</c:v>
                </c:pt>
                <c:pt idx="11">
                  <c:v>72.29739673320813</c:v>
                </c:pt>
                <c:pt idx="12">
                  <c:v>40.84431361396392</c:v>
                </c:pt>
                <c:pt idx="13">
                  <c:v>61.45136938939626</c:v>
                </c:pt>
                <c:pt idx="14">
                  <c:v>51.22753564322625</c:v>
                </c:pt>
                <c:pt idx="15">
                  <c:v>41.00397234191527</c:v>
                </c:pt>
                <c:pt idx="16">
                  <c:v>46.66787445424301</c:v>
                </c:pt>
                <c:pt idx="17">
                  <c:v>49.09837776644592</c:v>
                </c:pt>
                <c:pt idx="18">
                  <c:v>67.4624443758696</c:v>
                </c:pt>
                <c:pt idx="19">
                  <c:v>47.85836041233697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38.33784835770401</c:v>
                </c:pt>
                <c:pt idx="1">
                  <c:v>28.83487898552096</c:v>
                </c:pt>
                <c:pt idx="2">
                  <c:v>27.79342739751936</c:v>
                </c:pt>
                <c:pt idx="3">
                  <c:v>37.99762342371208</c:v>
                </c:pt>
                <c:pt idx="4">
                  <c:v>43.68762524188362</c:v>
                </c:pt>
                <c:pt idx="5">
                  <c:v>29.341919947716065</c:v>
                </c:pt>
                <c:pt idx="6">
                  <c:v>31.9878214165013</c:v>
                </c:pt>
                <c:pt idx="7">
                  <c:v>51.311366762523974</c:v>
                </c:pt>
                <c:pt idx="8">
                  <c:v>39.06039160320163</c:v>
                </c:pt>
                <c:pt idx="9">
                  <c:v>48.906790263278374</c:v>
                </c:pt>
                <c:pt idx="10">
                  <c:v>35.181372085431065</c:v>
                </c:pt>
                <c:pt idx="11">
                  <c:v>14.485421580024331</c:v>
                </c:pt>
                <c:pt idx="12">
                  <c:v>25.92281626596143</c:v>
                </c:pt>
                <c:pt idx="13">
                  <c:v>40.77159323755222</c:v>
                </c:pt>
                <c:pt idx="14">
                  <c:v>23.22246315948886</c:v>
                </c:pt>
                <c:pt idx="15">
                  <c:v>38.593811008930054</c:v>
                </c:pt>
                <c:pt idx="16">
                  <c:v>35.45474118106552</c:v>
                </c:pt>
                <c:pt idx="17">
                  <c:v>41.77834987272324</c:v>
                </c:pt>
                <c:pt idx="18">
                  <c:v>32.49392365982456</c:v>
                </c:pt>
                <c:pt idx="19">
                  <c:v>31.843024463048028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50.66095428409486</c:v>
                </c:pt>
                <c:pt idx="1">
                  <c:v>28.287684247898017</c:v>
                </c:pt>
                <c:pt idx="2">
                  <c:v>40.03040736135274</c:v>
                </c:pt>
                <c:pt idx="3">
                  <c:v>42.536866910181644</c:v>
                </c:pt>
                <c:pt idx="4">
                  <c:v>44.770221157158254</c:v>
                </c:pt>
                <c:pt idx="5">
                  <c:v>32.347983711484126</c:v>
                </c:pt>
                <c:pt idx="6">
                  <c:v>40.09088224295847</c:v>
                </c:pt>
                <c:pt idx="7">
                  <c:v>38.96006549530751</c:v>
                </c:pt>
                <c:pt idx="8">
                  <c:v>57.40592002883682</c:v>
                </c:pt>
                <c:pt idx="9">
                  <c:v>48.99273219464036</c:v>
                </c:pt>
                <c:pt idx="10">
                  <c:v>41.49433256533066</c:v>
                </c:pt>
                <c:pt idx="11">
                  <c:v>48.132288293356005</c:v>
                </c:pt>
                <c:pt idx="12">
                  <c:v>58.69327096920498</c:v>
                </c:pt>
                <c:pt idx="13">
                  <c:v>48.22890674077072</c:v>
                </c:pt>
                <c:pt idx="14">
                  <c:v>45.5808121635731</c:v>
                </c:pt>
                <c:pt idx="15">
                  <c:v>50.69287380432345</c:v>
                </c:pt>
                <c:pt idx="16">
                  <c:v>52.07191807789394</c:v>
                </c:pt>
                <c:pt idx="17">
                  <c:v>49.81067439620868</c:v>
                </c:pt>
                <c:pt idx="18">
                  <c:v>49.91162975060748</c:v>
                </c:pt>
                <c:pt idx="19">
                  <c:v>57.80582453212272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67.11376356019247</c:v>
                </c:pt>
                <c:pt idx="1">
                  <c:v>44.80040852164844</c:v>
                </c:pt>
                <c:pt idx="2">
                  <c:v>46.344620378389855</c:v>
                </c:pt>
                <c:pt idx="3">
                  <c:v>50.03045779516645</c:v>
                </c:pt>
                <c:pt idx="4">
                  <c:v>51.21067439297351</c:v>
                </c:pt>
                <c:pt idx="5">
                  <c:v>29.275951888563075</c:v>
                </c:pt>
                <c:pt idx="6">
                  <c:v>52.200993379737845</c:v>
                </c:pt>
                <c:pt idx="7">
                  <c:v>43.72387322377544</c:v>
                </c:pt>
                <c:pt idx="8">
                  <c:v>51.10686376930078</c:v>
                </c:pt>
                <c:pt idx="9">
                  <c:v>44.69594945397716</c:v>
                </c:pt>
                <c:pt idx="10">
                  <c:v>58.92482128217952</c:v>
                </c:pt>
                <c:pt idx="11">
                  <c:v>48.442379910578005</c:v>
                </c:pt>
                <c:pt idx="12">
                  <c:v>49.45049519206729</c:v>
                </c:pt>
                <c:pt idx="13">
                  <c:v>49.05005901707866</c:v>
                </c:pt>
                <c:pt idx="14">
                  <c:v>53.28397491964628</c:v>
                </c:pt>
                <c:pt idx="15">
                  <c:v>64.14735606821992</c:v>
                </c:pt>
                <c:pt idx="16">
                  <c:v>36.628126838369916</c:v>
                </c:pt>
                <c:pt idx="17">
                  <c:v>58.71924187054746</c:v>
                </c:pt>
                <c:pt idx="18">
                  <c:v>36.12203098529335</c:v>
                </c:pt>
                <c:pt idx="19">
                  <c:v>35.93956388420609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34.88531934895933</c:v>
                </c:pt>
                <c:pt idx="1">
                  <c:v>50.36865013581488</c:v>
                </c:pt>
                <c:pt idx="2">
                  <c:v>49.24410164198896</c:v>
                </c:pt>
                <c:pt idx="3">
                  <c:v>51.849385111057344</c:v>
                </c:pt>
                <c:pt idx="4">
                  <c:v>16.296272918080174</c:v>
                </c:pt>
                <c:pt idx="5">
                  <c:v>51.26601424165759</c:v>
                </c:pt>
                <c:pt idx="6">
                  <c:v>35.16930129190878</c:v>
                </c:pt>
                <c:pt idx="7">
                  <c:v>44.510998986095004</c:v>
                </c:pt>
                <c:pt idx="8">
                  <c:v>62.44215190610538</c:v>
                </c:pt>
                <c:pt idx="9">
                  <c:v>56.42148582432836</c:v>
                </c:pt>
                <c:pt idx="10">
                  <c:v>33.59532316245014</c:v>
                </c:pt>
                <c:pt idx="11">
                  <c:v>36.68330414575459</c:v>
                </c:pt>
                <c:pt idx="12">
                  <c:v>72.12003302456904</c:v>
                </c:pt>
                <c:pt idx="13">
                  <c:v>47.49254249270524</c:v>
                </c:pt>
                <c:pt idx="14">
                  <c:v>36.66104447568992</c:v>
                </c:pt>
                <c:pt idx="15">
                  <c:v>40.37850079762628</c:v>
                </c:pt>
                <c:pt idx="16">
                  <c:v>31.749075125140624</c:v>
                </c:pt>
                <c:pt idx="17">
                  <c:v>54.85633336787439</c:v>
                </c:pt>
                <c:pt idx="18">
                  <c:v>56.429681174435686</c:v>
                </c:pt>
                <c:pt idx="19">
                  <c:v>36.86793765039517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7.553396174520592</c:v>
                </c:pt>
                <c:pt idx="1">
                  <c:v>5.357924564728095</c:v>
                </c:pt>
                <c:pt idx="2">
                  <c:v>2.1713192246025637</c:v>
                </c:pt>
                <c:pt idx="3">
                  <c:v>9.557108971866363</c:v>
                </c:pt>
                <c:pt idx="4">
                  <c:v>67.06105423361295</c:v>
                </c:pt>
                <c:pt idx="5">
                  <c:v>0.6814135432879775</c:v>
                </c:pt>
                <c:pt idx="6">
                  <c:v>38.20292907102535</c:v>
                </c:pt>
                <c:pt idx="7">
                  <c:v>6.127646364289714</c:v>
                </c:pt>
                <c:pt idx="8">
                  <c:v>4.710300936931973</c:v>
                </c:pt>
                <c:pt idx="9">
                  <c:v>6.17677444079353</c:v>
                </c:pt>
                <c:pt idx="10">
                  <c:v>1.5896056885742076</c:v>
                </c:pt>
                <c:pt idx="11">
                  <c:v>6.087417244942017</c:v>
                </c:pt>
                <c:pt idx="12">
                  <c:v>6.1946645019857725</c:v>
                </c:pt>
                <c:pt idx="13">
                  <c:v>4.880947743567406</c:v>
                </c:pt>
                <c:pt idx="14">
                  <c:v>5.648405468644612</c:v>
                </c:pt>
                <c:pt idx="15">
                  <c:v>4.442582423293836</c:v>
                </c:pt>
                <c:pt idx="16">
                  <c:v>14.183771585618265</c:v>
                </c:pt>
                <c:pt idx="17">
                  <c:v>6.546105628525593</c:v>
                </c:pt>
                <c:pt idx="18">
                  <c:v>3.105386661152835</c:v>
                </c:pt>
                <c:pt idx="19">
                  <c:v>5.462104545911483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25.09121925219689</c:v>
                </c:pt>
                <c:pt idx="1">
                  <c:v>60.3391851355617</c:v>
                </c:pt>
                <c:pt idx="2">
                  <c:v>44.243565643418854</c:v>
                </c:pt>
                <c:pt idx="3">
                  <c:v>36.71193897514922</c:v>
                </c:pt>
                <c:pt idx="4">
                  <c:v>46.69819615039305</c:v>
                </c:pt>
                <c:pt idx="5">
                  <c:v>54.1909436270681</c:v>
                </c:pt>
                <c:pt idx="6">
                  <c:v>62.12590264917855</c:v>
                </c:pt>
                <c:pt idx="7">
                  <c:v>56.89253444295173</c:v>
                </c:pt>
                <c:pt idx="8">
                  <c:v>38.78107855045791</c:v>
                </c:pt>
                <c:pt idx="9">
                  <c:v>60.98765573573177</c:v>
                </c:pt>
                <c:pt idx="10">
                  <c:v>21.420222510256707</c:v>
                </c:pt>
                <c:pt idx="11">
                  <c:v>70.7663068056737</c:v>
                </c:pt>
                <c:pt idx="12">
                  <c:v>46.938334571263375</c:v>
                </c:pt>
                <c:pt idx="13">
                  <c:v>71.00397011740354</c:v>
                </c:pt>
                <c:pt idx="14">
                  <c:v>61.60731322966518</c:v>
                </c:pt>
                <c:pt idx="15">
                  <c:v>48.1453698364528</c:v>
                </c:pt>
                <c:pt idx="16">
                  <c:v>42.060670061697785</c:v>
                </c:pt>
                <c:pt idx="17">
                  <c:v>73.52895374797039</c:v>
                </c:pt>
                <c:pt idx="18">
                  <c:v>32.72170110915058</c:v>
                </c:pt>
                <c:pt idx="19">
                  <c:v>48.183473933316655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73.27462354651638</c:v>
                </c:pt>
                <c:pt idx="1">
                  <c:v>44.334009685617616</c:v>
                </c:pt>
                <c:pt idx="2">
                  <c:v>63.941816289414575</c:v>
                </c:pt>
                <c:pt idx="3">
                  <c:v>50.165868791404634</c:v>
                </c:pt>
                <c:pt idx="4">
                  <c:v>27.101390523339166</c:v>
                </c:pt>
                <c:pt idx="5">
                  <c:v>54.5402294231978</c:v>
                </c:pt>
                <c:pt idx="6">
                  <c:v>66.01889464093341</c:v>
                </c:pt>
                <c:pt idx="7">
                  <c:v>69.4596934366743</c:v>
                </c:pt>
                <c:pt idx="8">
                  <c:v>53.48274610667647</c:v>
                </c:pt>
                <c:pt idx="9">
                  <c:v>60.25035933167825</c:v>
                </c:pt>
                <c:pt idx="10">
                  <c:v>76.70873309524377</c:v>
                </c:pt>
                <c:pt idx="11">
                  <c:v>57.34961659723503</c:v>
                </c:pt>
                <c:pt idx="12">
                  <c:v>73.48620757360807</c:v>
                </c:pt>
                <c:pt idx="13">
                  <c:v>54.2168576781681</c:v>
                </c:pt>
                <c:pt idx="14">
                  <c:v>52.502910499144996</c:v>
                </c:pt>
                <c:pt idx="15">
                  <c:v>79.74504373065048</c:v>
                </c:pt>
                <c:pt idx="16">
                  <c:v>74.20422487763614</c:v>
                </c:pt>
                <c:pt idx="17">
                  <c:v>55.990602448051774</c:v>
                </c:pt>
                <c:pt idx="18">
                  <c:v>57.21684453342094</c:v>
                </c:pt>
                <c:pt idx="19">
                  <c:v>38.6895484233775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运动损伤骨科</c:v>
                </c:pt>
                <c:pt idx="1">
                  <c:v>妇科</c:v>
                </c:pt>
                <c:pt idx="2">
                  <c:v>产科</c:v>
                </c:pt>
                <c:pt idx="3">
                  <c:v>神经内科</c:v>
                </c:pt>
                <c:pt idx="4">
                  <c:v>医院</c:v>
                </c:pt>
                <c:pt idx="5">
                  <c:v>显微骨科</c:v>
                </c:pt>
                <c:pt idx="6">
                  <c:v>内分泌科</c:v>
                </c:pt>
                <c:pt idx="7">
                  <c:v>治未病中心</c:v>
                </c:pt>
                <c:pt idx="8">
                  <c:v>周围血管科</c:v>
                </c:pt>
                <c:pt idx="9">
                  <c:v>关节骨科</c:v>
                </c:pt>
                <c:pt idx="10">
                  <c:v>泌尿外科</c:v>
                </c:pt>
                <c:pt idx="11">
                  <c:v>皮肤科</c:v>
                </c:pt>
                <c:pt idx="12">
                  <c:v>脾胃病科</c:v>
                </c:pt>
                <c:pt idx="13">
                  <c:v>脾胃科消化科合并</c:v>
                </c:pt>
                <c:pt idx="14">
                  <c:v>呼吸内科</c:v>
                </c:pt>
                <c:pt idx="15">
                  <c:v>肝病科</c:v>
                </c:pt>
                <c:pt idx="16">
                  <c:v>心病二科</c:v>
                </c:pt>
                <c:pt idx="17">
                  <c:v>美容皮肤科</c:v>
                </c:pt>
                <c:pt idx="18">
                  <c:v>肾病科</c:v>
                </c:pt>
                <c:pt idx="19">
                  <c:v>风湿病科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21.91417956449348</c:v>
                </c:pt>
                <c:pt idx="1">
                  <c:v>52.33981838844412</c:v>
                </c:pt>
                <c:pt idx="2">
                  <c:v>41.71868957193084</c:v>
                </c:pt>
                <c:pt idx="3">
                  <c:v>31.003968587395384</c:v>
                </c:pt>
                <c:pt idx="4">
                  <c:v>16.4953181062858</c:v>
                </c:pt>
                <c:pt idx="5">
                  <c:v>39.04594644748328</c:v>
                </c:pt>
                <c:pt idx="6">
                  <c:v>48.34090541149249</c:v>
                </c:pt>
                <c:pt idx="7">
                  <c:v>39.839572806055045</c:v>
                </c:pt>
                <c:pt idx="8">
                  <c:v>41.27935225413546</c:v>
                </c:pt>
                <c:pt idx="9">
                  <c:v>25.0900009640177</c:v>
                </c:pt>
                <c:pt idx="10">
                  <c:v>17.63546091027819</c:v>
                </c:pt>
                <c:pt idx="11">
                  <c:v>13.257132863532206</c:v>
                </c:pt>
                <c:pt idx="12">
                  <c:v>61.403068824954254</c:v>
                </c:pt>
                <c:pt idx="13">
                  <c:v>38.60938123082534</c:v>
                </c:pt>
                <c:pt idx="14">
                  <c:v>30.86778417247499</c:v>
                </c:pt>
                <c:pt idx="15">
                  <c:v>47.05854265190923</c:v>
                </c:pt>
                <c:pt idx="16">
                  <c:v>30.680773875212154</c:v>
                </c:pt>
                <c:pt idx="17">
                  <c:v>41.983262211752184</c:v>
                </c:pt>
                <c:pt idx="18">
                  <c:v>58.2153025753298</c:v>
                </c:pt>
                <c:pt idx="19">
                  <c:v>45.268329412557854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27.674609891489673</c:v>
                </c:pt>
                <c:pt idx="1">
                  <c:v>48.761950582508106</c:v>
                </c:pt>
                <c:pt idx="2">
                  <c:v>9.20024576410687</c:v>
                </c:pt>
                <c:pt idx="3">
                  <c:v>21.820318793835604</c:v>
                </c:pt>
                <c:pt idx="4">
                  <c:v>14.888242446024572</c:v>
                </c:pt>
                <c:pt idx="5">
                  <c:v>19.75459571583159</c:v>
                </c:pt>
                <c:pt idx="6">
                  <c:v>24.44063784671669</c:v>
                </c:pt>
                <c:pt idx="7">
                  <c:v>20.401377940255692</c:v>
                </c:pt>
                <c:pt idx="8">
                  <c:v>69.21862965486271</c:v>
                </c:pt>
                <c:pt idx="9">
                  <c:v>45.140386438060304</c:v>
                </c:pt>
                <c:pt idx="10">
                  <c:v>18.213624305861707</c:v>
                </c:pt>
                <c:pt idx="11">
                  <c:v>22.3411008192837</c:v>
                </c:pt>
                <c:pt idx="12">
                  <c:v>17.869768000080043</c:v>
                </c:pt>
                <c:pt idx="13">
                  <c:v>45.10355414565082</c:v>
                </c:pt>
                <c:pt idx="14">
                  <c:v>26.157908544554466</c:v>
                </c:pt>
                <c:pt idx="15">
                  <c:v>30.371393576466595</c:v>
                </c:pt>
                <c:pt idx="16">
                  <c:v>20.445646689211127</c:v>
                </c:pt>
                <c:pt idx="17">
                  <c:v>24.139817974290377</c:v>
                </c:pt>
                <c:pt idx="18">
                  <c:v>16.617654607104274</c:v>
                </c:pt>
                <c:pt idx="19">
                  <c:v>18.557788337057552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44.919260009923505</c:v>
                </c:pt>
                <c:pt idx="1">
                  <c:v>49.83972755793035</c:v>
                </c:pt>
                <c:pt idx="2">
                  <c:v>60.013421264226324</c:v>
                </c:pt>
                <c:pt idx="3">
                  <c:v>31.306151142521536</c:v>
                </c:pt>
                <c:pt idx="4">
                  <c:v>46.66787445424301</c:v>
                </c:pt>
                <c:pt idx="5">
                  <c:v>46.752205149417726</c:v>
                </c:pt>
                <c:pt idx="6">
                  <c:v>53.55726445606489</c:v>
                </c:pt>
                <c:pt idx="7">
                  <c:v>59.33454758940001</c:v>
                </c:pt>
                <c:pt idx="8">
                  <c:v>50.356940158963155</c:v>
                </c:pt>
                <c:pt idx="9">
                  <c:v>45.47833106953356</c:v>
                </c:pt>
                <c:pt idx="10">
                  <c:v>47.206320549064614</c:v>
                </c:pt>
                <c:pt idx="11">
                  <c:v>55.65937755913924</c:v>
                </c:pt>
                <c:pt idx="12">
                  <c:v>54.887506295044574</c:v>
                </c:pt>
                <c:pt idx="13">
                  <c:v>44.78164382161761</c:v>
                </c:pt>
                <c:pt idx="14">
                  <c:v>49.09837776644592</c:v>
                </c:pt>
                <c:pt idx="15">
                  <c:v>40.84431361396392</c:v>
                </c:pt>
                <c:pt idx="16">
                  <c:v>34.371941918507304</c:v>
                </c:pt>
                <c:pt idx="17">
                  <c:v>61.85043106420181</c:v>
                </c:pt>
                <c:pt idx="18">
                  <c:v>44.43570531355012</c:v>
                </c:pt>
                <c:pt idx="19">
                  <c:v>72.29739673320813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43.68762524188362</c:v>
                </c:pt>
                <c:pt idx="1">
                  <c:v>31.9878214165013</c:v>
                </c:pt>
                <c:pt idx="2">
                  <c:v>44.052628536907676</c:v>
                </c:pt>
                <c:pt idx="3">
                  <c:v>37.59923628158427</c:v>
                </c:pt>
                <c:pt idx="4">
                  <c:v>35.45474118106552</c:v>
                </c:pt>
                <c:pt idx="5">
                  <c:v>37.99762342371208</c:v>
                </c:pt>
                <c:pt idx="6">
                  <c:v>35.22321918133969</c:v>
                </c:pt>
                <c:pt idx="7">
                  <c:v>30.9074344509821</c:v>
                </c:pt>
                <c:pt idx="8">
                  <c:v>35.63556584076238</c:v>
                </c:pt>
                <c:pt idx="9">
                  <c:v>25.224935309447588</c:v>
                </c:pt>
                <c:pt idx="10">
                  <c:v>46.52034463782929</c:v>
                </c:pt>
                <c:pt idx="11">
                  <c:v>38.33784835770401</c:v>
                </c:pt>
                <c:pt idx="12">
                  <c:v>36.414611807193644</c:v>
                </c:pt>
                <c:pt idx="13">
                  <c:v>35.18577347060973</c:v>
                </c:pt>
                <c:pt idx="14">
                  <c:v>41.77834987272324</c:v>
                </c:pt>
                <c:pt idx="15">
                  <c:v>25.92281626596143</c:v>
                </c:pt>
                <c:pt idx="16">
                  <c:v>48.906790263278374</c:v>
                </c:pt>
                <c:pt idx="17">
                  <c:v>51.311366762523974</c:v>
                </c:pt>
                <c:pt idx="18">
                  <c:v>30.873652229315393</c:v>
                </c:pt>
                <c:pt idx="19">
                  <c:v>14.485421580024331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44.770221157158254</c:v>
                </c:pt>
                <c:pt idx="1">
                  <c:v>40.09088224295847</c:v>
                </c:pt>
                <c:pt idx="2">
                  <c:v>42.285048405988285</c:v>
                </c:pt>
                <c:pt idx="3">
                  <c:v>45.06809535980489</c:v>
                </c:pt>
                <c:pt idx="4">
                  <c:v>52.07191807789394</c:v>
                </c:pt>
                <c:pt idx="5">
                  <c:v>42.536866910181644</c:v>
                </c:pt>
                <c:pt idx="6">
                  <c:v>48.41186095452554</c:v>
                </c:pt>
                <c:pt idx="7">
                  <c:v>51.49429289281524</c:v>
                </c:pt>
                <c:pt idx="8">
                  <c:v>45.50689998410321</c:v>
                </c:pt>
                <c:pt idx="9">
                  <c:v>42.242328489112666</c:v>
                </c:pt>
                <c:pt idx="10">
                  <c:v>42.96033183785203</c:v>
                </c:pt>
                <c:pt idx="11">
                  <c:v>50.66095428409486</c:v>
                </c:pt>
                <c:pt idx="12">
                  <c:v>47.508852767511954</c:v>
                </c:pt>
                <c:pt idx="13">
                  <c:v>57.31710333600228</c:v>
                </c:pt>
                <c:pt idx="14">
                  <c:v>49.81067439620868</c:v>
                </c:pt>
                <c:pt idx="15">
                  <c:v>58.69327096920498</c:v>
                </c:pt>
                <c:pt idx="16">
                  <c:v>48.99273219464036</c:v>
                </c:pt>
                <c:pt idx="17">
                  <c:v>38.96006549530751</c:v>
                </c:pt>
                <c:pt idx="18">
                  <c:v>42.37053610237387</c:v>
                </c:pt>
                <c:pt idx="19">
                  <c:v>48.132288293356005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51.21067439297351</c:v>
                </c:pt>
                <c:pt idx="1">
                  <c:v>52.200993379737845</c:v>
                </c:pt>
                <c:pt idx="2">
                  <c:v>52.56137868796504</c:v>
                </c:pt>
                <c:pt idx="3">
                  <c:v>52.90266858712052</c:v>
                </c:pt>
                <c:pt idx="4">
                  <c:v>36.628126838369916</c:v>
                </c:pt>
                <c:pt idx="5">
                  <c:v>50.03045779516645</c:v>
                </c:pt>
                <c:pt idx="6">
                  <c:v>43.724648555534614</c:v>
                </c:pt>
                <c:pt idx="7">
                  <c:v>40.01760670853727</c:v>
                </c:pt>
                <c:pt idx="8">
                  <c:v>40.26105779925423</c:v>
                </c:pt>
                <c:pt idx="9">
                  <c:v>34.358957218788376</c:v>
                </c:pt>
                <c:pt idx="10">
                  <c:v>47.96815541024838</c:v>
                </c:pt>
                <c:pt idx="11">
                  <c:v>67.11376356019247</c:v>
                </c:pt>
                <c:pt idx="12">
                  <c:v>56.193512596878605</c:v>
                </c:pt>
                <c:pt idx="13">
                  <c:v>60.3328232792979</c:v>
                </c:pt>
                <c:pt idx="14">
                  <c:v>58.71924187054746</c:v>
                </c:pt>
                <c:pt idx="15">
                  <c:v>49.45049519206729</c:v>
                </c:pt>
                <c:pt idx="16">
                  <c:v>44.69594945397716</c:v>
                </c:pt>
                <c:pt idx="17">
                  <c:v>43.72387322377544</c:v>
                </c:pt>
                <c:pt idx="18">
                  <c:v>52.494251731032655</c:v>
                </c:pt>
                <c:pt idx="19">
                  <c:v>48.442379910578005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16.296272918080174</c:v>
                </c:pt>
                <c:pt idx="1">
                  <c:v>35.16930129190878</c:v>
                </c:pt>
                <c:pt idx="2">
                  <c:v>28.098417390641004</c:v>
                </c:pt>
                <c:pt idx="3">
                  <c:v>54.17645798986421</c:v>
                </c:pt>
                <c:pt idx="4">
                  <c:v>31.749075125140624</c:v>
                </c:pt>
                <c:pt idx="5">
                  <c:v>51.849385111057344</c:v>
                </c:pt>
                <c:pt idx="6">
                  <c:v>40.006676369589364</c:v>
                </c:pt>
                <c:pt idx="7">
                  <c:v>36.47958801558682</c:v>
                </c:pt>
                <c:pt idx="8">
                  <c:v>35.3913870145267</c:v>
                </c:pt>
                <c:pt idx="9">
                  <c:v>47.50495125680881</c:v>
                </c:pt>
                <c:pt idx="10">
                  <c:v>43.67828487116786</c:v>
                </c:pt>
                <c:pt idx="11">
                  <c:v>34.88531934895933</c:v>
                </c:pt>
                <c:pt idx="12">
                  <c:v>42.85558865351925</c:v>
                </c:pt>
                <c:pt idx="13">
                  <c:v>55.84243208743001</c:v>
                </c:pt>
                <c:pt idx="14">
                  <c:v>54.85633336787439</c:v>
                </c:pt>
                <c:pt idx="15">
                  <c:v>72.12003302456904</c:v>
                </c:pt>
                <c:pt idx="16">
                  <c:v>56.42148582432836</c:v>
                </c:pt>
                <c:pt idx="17">
                  <c:v>44.510998986095004</c:v>
                </c:pt>
                <c:pt idx="18">
                  <c:v>46.975908607356025</c:v>
                </c:pt>
                <c:pt idx="19">
                  <c:v>36.68330414575459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16.329177944202314</c:v>
                </c:pt>
                <c:pt idx="1">
                  <c:v>10.842409299209999</c:v>
                </c:pt>
                <c:pt idx="2">
                  <c:v>0.9118201009920452</c:v>
                </c:pt>
                <c:pt idx="3">
                  <c:v>1.0152700054485684</c:v>
                </c:pt>
                <c:pt idx="4">
                  <c:v>2.6305053625463577</c:v>
                </c:pt>
                <c:pt idx="5">
                  <c:v>25.38382398934588</c:v>
                </c:pt>
                <c:pt idx="6">
                  <c:v>1.7998936785891777</c:v>
                </c:pt>
                <c:pt idx="7">
                  <c:v>1.0895005676566527</c:v>
                </c:pt>
                <c:pt idx="8">
                  <c:v>1.3359642188073328</c:v>
                </c:pt>
                <c:pt idx="9">
                  <c:v>0.8306975293378169</c:v>
                </c:pt>
                <c:pt idx="10">
                  <c:v>1.8717531655893183</c:v>
                </c:pt>
                <c:pt idx="11">
                  <c:v>28.38130935712964</c:v>
                </c:pt>
                <c:pt idx="12">
                  <c:v>0.8548358477273972</c:v>
                </c:pt>
                <c:pt idx="13">
                  <c:v>1.5508669042902161</c:v>
                </c:pt>
                <c:pt idx="14">
                  <c:v>2.559895731590681</c:v>
                </c:pt>
                <c:pt idx="15">
                  <c:v>4.343730428310917</c:v>
                </c:pt>
                <c:pt idx="16">
                  <c:v>6.89900958068257</c:v>
                </c:pt>
                <c:pt idx="17">
                  <c:v>10.20696708295258</c:v>
                </c:pt>
                <c:pt idx="18">
                  <c:v>1.2785242982292617</c:v>
                </c:pt>
                <c:pt idx="19">
                  <c:v>5.879387794176574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46.69819615039305</c:v>
                </c:pt>
                <c:pt idx="1">
                  <c:v>62.12590264917855</c:v>
                </c:pt>
                <c:pt idx="2">
                  <c:v>61.110754133141256</c:v>
                </c:pt>
                <c:pt idx="3">
                  <c:v>64.27020871855397</c:v>
                </c:pt>
                <c:pt idx="4">
                  <c:v>42.060670061697785</c:v>
                </c:pt>
                <c:pt idx="5">
                  <c:v>36.71193897514922</c:v>
                </c:pt>
                <c:pt idx="6">
                  <c:v>37.3513492873625</c:v>
                </c:pt>
                <c:pt idx="7">
                  <c:v>40.74485022734128</c:v>
                </c:pt>
                <c:pt idx="8">
                  <c:v>88.63749097548477</c:v>
                </c:pt>
                <c:pt idx="9">
                  <c:v>23.573361486949267</c:v>
                </c:pt>
                <c:pt idx="10">
                  <c:v>42.11794495327229</c:v>
                </c:pt>
                <c:pt idx="11">
                  <c:v>25.09121925219689</c:v>
                </c:pt>
                <c:pt idx="12">
                  <c:v>64.92123399210635</c:v>
                </c:pt>
                <c:pt idx="13">
                  <c:v>66.50616368912448</c:v>
                </c:pt>
                <c:pt idx="14">
                  <c:v>73.52895374797039</c:v>
                </c:pt>
                <c:pt idx="15">
                  <c:v>46.938334571263375</c:v>
                </c:pt>
                <c:pt idx="16">
                  <c:v>60.98765573573177</c:v>
                </c:pt>
                <c:pt idx="17">
                  <c:v>56.89253444295173</c:v>
                </c:pt>
                <c:pt idx="18">
                  <c:v>63.516404403440674</c:v>
                </c:pt>
                <c:pt idx="19">
                  <c:v>70.7663068056737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27.101390523339166</c:v>
                </c:pt>
                <c:pt idx="1">
                  <c:v>66.01889464093341</c:v>
                </c:pt>
                <c:pt idx="2">
                  <c:v>43.26124732457028</c:v>
                </c:pt>
                <c:pt idx="3">
                  <c:v>58.52812808144766</c:v>
                </c:pt>
                <c:pt idx="4">
                  <c:v>74.20422487763614</c:v>
                </c:pt>
                <c:pt idx="5">
                  <c:v>50.165868791404634</c:v>
                </c:pt>
                <c:pt idx="6">
                  <c:v>82.30289378865035</c:v>
                </c:pt>
                <c:pt idx="7">
                  <c:v>51.63689525914096</c:v>
                </c:pt>
                <c:pt idx="8">
                  <c:v>50.41203855284016</c:v>
                </c:pt>
                <c:pt idx="9">
                  <c:v>78.42923977099908</c:v>
                </c:pt>
                <c:pt idx="10">
                  <c:v>51.54906237070118</c:v>
                </c:pt>
                <c:pt idx="11">
                  <c:v>73.27462354651638</c:v>
                </c:pt>
                <c:pt idx="12">
                  <c:v>65.47691933310065</c:v>
                </c:pt>
                <c:pt idx="13">
                  <c:v>49.10834426300764</c:v>
                </c:pt>
                <c:pt idx="14">
                  <c:v>55.990602448051774</c:v>
                </c:pt>
                <c:pt idx="15">
                  <c:v>73.48620757360807</c:v>
                </c:pt>
                <c:pt idx="16">
                  <c:v>60.25035933167825</c:v>
                </c:pt>
                <c:pt idx="17">
                  <c:v>69.4596934366743</c:v>
                </c:pt>
                <c:pt idx="18">
                  <c:v>59.81575734508044</c:v>
                </c:pt>
                <c:pt idx="19">
                  <c:v>57.34961659723503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医院</c:v>
                </c:pt>
                <c:pt idx="1">
                  <c:v>内分泌科</c:v>
                </c:pt>
                <c:pt idx="2">
                  <c:v>口腔科</c:v>
                </c:pt>
                <c:pt idx="3">
                  <c:v>康复科</c:v>
                </c:pt>
                <c:pt idx="4">
                  <c:v>心病二科</c:v>
                </c:pt>
                <c:pt idx="5">
                  <c:v>神经内科</c:v>
                </c:pt>
                <c:pt idx="6">
                  <c:v>脑病三科</c:v>
                </c:pt>
                <c:pt idx="7">
                  <c:v>普通外科</c:v>
                </c:pt>
                <c:pt idx="8">
                  <c:v>小儿推拿科</c:v>
                </c:pt>
                <c:pt idx="9">
                  <c:v>东区肾病科</c:v>
                </c:pt>
                <c:pt idx="10">
                  <c:v>身心医学科</c:v>
                </c:pt>
                <c:pt idx="11">
                  <c:v>运动损伤骨科</c:v>
                </c:pt>
                <c:pt idx="12">
                  <c:v>骨科</c:v>
                </c:pt>
                <c:pt idx="13">
                  <c:v>脑病二科</c:v>
                </c:pt>
                <c:pt idx="14">
                  <c:v>美容皮肤科</c:v>
                </c:pt>
                <c:pt idx="15">
                  <c:v>脾胃病科</c:v>
                </c:pt>
                <c:pt idx="16">
                  <c:v>关节骨科</c:v>
                </c:pt>
                <c:pt idx="17">
                  <c:v>治未病中心</c:v>
                </c:pt>
                <c:pt idx="18">
                  <c:v>西区重症医学科</c:v>
                </c:pt>
                <c:pt idx="19">
                  <c:v>皮肤科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16.4953181062858</c:v>
                </c:pt>
                <c:pt idx="1">
                  <c:v>48.34090541149249</c:v>
                </c:pt>
                <c:pt idx="2">
                  <c:v>62.20749552608783</c:v>
                </c:pt>
                <c:pt idx="3">
                  <c:v>34.25724422943894</c:v>
                </c:pt>
                <c:pt idx="4">
                  <c:v>30.680773875212154</c:v>
                </c:pt>
                <c:pt idx="5">
                  <c:v>31.003968587395384</c:v>
                </c:pt>
                <c:pt idx="6">
                  <c:v>44.94137757071963</c:v>
                </c:pt>
                <c:pt idx="7">
                  <c:v>39.76297521037397</c:v>
                </c:pt>
                <c:pt idx="8">
                  <c:v>32.141522767361636</c:v>
                </c:pt>
                <c:pt idx="9">
                  <c:v>53.31187827904482</c:v>
                </c:pt>
                <c:pt idx="10">
                  <c:v>30.735773733264285</c:v>
                </c:pt>
                <c:pt idx="11">
                  <c:v>21.91417956449348</c:v>
                </c:pt>
                <c:pt idx="12">
                  <c:v>18.91954196528671</c:v>
                </c:pt>
                <c:pt idx="13">
                  <c:v>37.08588290238267</c:v>
                </c:pt>
                <c:pt idx="14">
                  <c:v>41.983262211752184</c:v>
                </c:pt>
                <c:pt idx="15">
                  <c:v>61.403068824954254</c:v>
                </c:pt>
                <c:pt idx="16">
                  <c:v>25.0900009640177</c:v>
                </c:pt>
                <c:pt idx="17">
                  <c:v>39.839572806055045</c:v>
                </c:pt>
                <c:pt idx="18">
                  <c:v>35.63478396908981</c:v>
                </c:pt>
                <c:pt idx="19">
                  <c:v>13.257132863532206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35.4493068884678</c:v>
                </c:pt>
                <c:pt idx="2">
                  <c:v>26.157908544554466</c:v>
                </c:pt>
                <c:pt idx="3">
                  <c:v>20.10182589389822</c:v>
                </c:pt>
                <c:pt idx="4">
                  <c:v>25.33717424964531</c:v>
                </c:pt>
                <c:pt idx="5">
                  <c:v>18.557788337057552</c:v>
                </c:pt>
                <c:pt idx="6">
                  <c:v>28.258935553608488</c:v>
                </c:pt>
                <c:pt idx="7">
                  <c:v>41.41038420541579</c:v>
                </c:pt>
                <c:pt idx="8">
                  <c:v>45.10355414565082</c:v>
                </c:pt>
                <c:pt idx="9">
                  <c:v>24.371889812578576</c:v>
                </c:pt>
                <c:pt idx="10">
                  <c:v>17.869768000080043</c:v>
                </c:pt>
                <c:pt idx="11">
                  <c:v>26.006202924368257</c:v>
                </c:pt>
                <c:pt idx="12">
                  <c:v>21.820318793835604</c:v>
                </c:pt>
                <c:pt idx="13">
                  <c:v>16.617654607104274</c:v>
                </c:pt>
                <c:pt idx="14">
                  <c:v>48.761950582508106</c:v>
                </c:pt>
                <c:pt idx="15">
                  <c:v>17.482955707812227</c:v>
                </c:pt>
                <c:pt idx="16">
                  <c:v>9.20024576410687</c:v>
                </c:pt>
                <c:pt idx="17">
                  <c:v>20.445646689211127</c:v>
                </c:pt>
                <c:pt idx="18">
                  <c:v>40.9751018404622</c:v>
                </c:pt>
                <c:pt idx="19">
                  <c:v>30.090849241472217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50.356940158963155</c:v>
                </c:pt>
                <c:pt idx="1">
                  <c:v>47.65809517873704</c:v>
                </c:pt>
                <c:pt idx="2">
                  <c:v>49.09837776644592</c:v>
                </c:pt>
                <c:pt idx="3">
                  <c:v>39.2100814771343</c:v>
                </c:pt>
                <c:pt idx="4">
                  <c:v>61.45136938939626</c:v>
                </c:pt>
                <c:pt idx="5">
                  <c:v>72.29739673320813</c:v>
                </c:pt>
                <c:pt idx="6">
                  <c:v>53.70304534662671</c:v>
                </c:pt>
                <c:pt idx="7">
                  <c:v>58.53043192472274</c:v>
                </c:pt>
                <c:pt idx="8">
                  <c:v>44.78164382161761</c:v>
                </c:pt>
                <c:pt idx="9">
                  <c:v>55.31486849028583</c:v>
                </c:pt>
                <c:pt idx="10">
                  <c:v>54.887506295044574</c:v>
                </c:pt>
                <c:pt idx="11">
                  <c:v>49.283103433563454</c:v>
                </c:pt>
                <c:pt idx="12">
                  <c:v>31.306151142521536</c:v>
                </c:pt>
                <c:pt idx="13">
                  <c:v>44.43570531355012</c:v>
                </c:pt>
                <c:pt idx="14">
                  <c:v>49.83972755793035</c:v>
                </c:pt>
                <c:pt idx="15">
                  <c:v>51.22753564322625</c:v>
                </c:pt>
                <c:pt idx="16">
                  <c:v>60.013421264226324</c:v>
                </c:pt>
                <c:pt idx="17">
                  <c:v>34.371941918507304</c:v>
                </c:pt>
                <c:pt idx="18">
                  <c:v>59.64745923865956</c:v>
                </c:pt>
                <c:pt idx="19">
                  <c:v>55.544446274985724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35.63556584076238</c:v>
                </c:pt>
                <c:pt idx="1">
                  <c:v>33.5069423454654</c:v>
                </c:pt>
                <c:pt idx="2">
                  <c:v>41.77834987272324</c:v>
                </c:pt>
                <c:pt idx="3">
                  <c:v>21.30760194762171</c:v>
                </c:pt>
                <c:pt idx="4">
                  <c:v>40.77159323755222</c:v>
                </c:pt>
                <c:pt idx="5">
                  <c:v>14.485421580024331</c:v>
                </c:pt>
                <c:pt idx="6">
                  <c:v>36.243377148041795</c:v>
                </c:pt>
                <c:pt idx="7">
                  <c:v>37.5667177205427</c:v>
                </c:pt>
                <c:pt idx="8">
                  <c:v>35.18577347060973</c:v>
                </c:pt>
                <c:pt idx="9">
                  <c:v>40.65274471184217</c:v>
                </c:pt>
                <c:pt idx="10">
                  <c:v>36.414611807193644</c:v>
                </c:pt>
                <c:pt idx="11">
                  <c:v>30.153868292445054</c:v>
                </c:pt>
                <c:pt idx="12">
                  <c:v>37.59923628158427</c:v>
                </c:pt>
                <c:pt idx="13">
                  <c:v>30.873652229315393</c:v>
                </c:pt>
                <c:pt idx="14">
                  <c:v>31.9878214165013</c:v>
                </c:pt>
                <c:pt idx="15">
                  <c:v>23.22246315948886</c:v>
                </c:pt>
                <c:pt idx="16">
                  <c:v>44.052628536907676</c:v>
                </c:pt>
                <c:pt idx="17">
                  <c:v>48.906790263278374</c:v>
                </c:pt>
                <c:pt idx="18">
                  <c:v>28.83487898552096</c:v>
                </c:pt>
                <c:pt idx="19">
                  <c:v>36.298433557196866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45.50689998410321</c:v>
                </c:pt>
                <c:pt idx="1">
                  <c:v>45.462261985602666</c:v>
                </c:pt>
                <c:pt idx="2">
                  <c:v>49.81067439620868</c:v>
                </c:pt>
                <c:pt idx="3">
                  <c:v>42.21860777728222</c:v>
                </c:pt>
                <c:pt idx="4">
                  <c:v>48.22890674077072</c:v>
                </c:pt>
                <c:pt idx="5">
                  <c:v>48.132288293356005</c:v>
                </c:pt>
                <c:pt idx="6">
                  <c:v>58.070266326079356</c:v>
                </c:pt>
                <c:pt idx="7">
                  <c:v>41.04181331066851</c:v>
                </c:pt>
                <c:pt idx="8">
                  <c:v>57.31710333600228</c:v>
                </c:pt>
                <c:pt idx="9">
                  <c:v>53.79911322119948</c:v>
                </c:pt>
                <c:pt idx="10">
                  <c:v>47.508852767511954</c:v>
                </c:pt>
                <c:pt idx="11">
                  <c:v>41.4124704380605</c:v>
                </c:pt>
                <c:pt idx="12">
                  <c:v>45.06809535980489</c:v>
                </c:pt>
                <c:pt idx="13">
                  <c:v>42.37053610237387</c:v>
                </c:pt>
                <c:pt idx="14">
                  <c:v>40.09088224295847</c:v>
                </c:pt>
                <c:pt idx="15">
                  <c:v>45.5808121635731</c:v>
                </c:pt>
                <c:pt idx="16">
                  <c:v>42.285048405988285</c:v>
                </c:pt>
                <c:pt idx="17">
                  <c:v>48.99273219464036</c:v>
                </c:pt>
                <c:pt idx="18">
                  <c:v>28.287684247898017</c:v>
                </c:pt>
                <c:pt idx="19">
                  <c:v>54.935149137119154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40.26105779925423</c:v>
                </c:pt>
                <c:pt idx="1">
                  <c:v>49.346940705608496</c:v>
                </c:pt>
                <c:pt idx="2">
                  <c:v>58.71924187054746</c:v>
                </c:pt>
                <c:pt idx="3">
                  <c:v>59.243470012895344</c:v>
                </c:pt>
                <c:pt idx="4">
                  <c:v>49.05005901707866</c:v>
                </c:pt>
                <c:pt idx="5">
                  <c:v>48.442379910578005</c:v>
                </c:pt>
                <c:pt idx="6">
                  <c:v>36.91908016141851</c:v>
                </c:pt>
                <c:pt idx="7">
                  <c:v>45.36089090977397</c:v>
                </c:pt>
                <c:pt idx="8">
                  <c:v>60.3328232792979</c:v>
                </c:pt>
                <c:pt idx="9">
                  <c:v>49.27566694471093</c:v>
                </c:pt>
                <c:pt idx="10">
                  <c:v>56.193512596878605</c:v>
                </c:pt>
                <c:pt idx="11">
                  <c:v>47.59930772892856</c:v>
                </c:pt>
                <c:pt idx="12">
                  <c:v>52.90266858712052</c:v>
                </c:pt>
                <c:pt idx="13">
                  <c:v>52.494251731032655</c:v>
                </c:pt>
                <c:pt idx="14">
                  <c:v>52.200993379737845</c:v>
                </c:pt>
                <c:pt idx="15">
                  <c:v>53.28397491964628</c:v>
                </c:pt>
                <c:pt idx="16">
                  <c:v>52.56137868796504</c:v>
                </c:pt>
                <c:pt idx="17">
                  <c:v>44.69594945397716</c:v>
                </c:pt>
                <c:pt idx="18">
                  <c:v>44.80040852164844</c:v>
                </c:pt>
                <c:pt idx="19">
                  <c:v>50.15332626271793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35.3913870145267</c:v>
                </c:pt>
                <c:pt idx="1">
                  <c:v>33.277580423174214</c:v>
                </c:pt>
                <c:pt idx="2">
                  <c:v>54.85633336787439</c:v>
                </c:pt>
                <c:pt idx="3">
                  <c:v>31.16647959314871</c:v>
                </c:pt>
                <c:pt idx="4">
                  <c:v>47.49254249270524</c:v>
                </c:pt>
                <c:pt idx="5">
                  <c:v>36.68330414575459</c:v>
                </c:pt>
                <c:pt idx="6">
                  <c:v>53.00377692935702</c:v>
                </c:pt>
                <c:pt idx="7">
                  <c:v>50.39765338814177</c:v>
                </c:pt>
                <c:pt idx="8">
                  <c:v>55.84243208743001</c:v>
                </c:pt>
                <c:pt idx="9">
                  <c:v>46.637289482060396</c:v>
                </c:pt>
                <c:pt idx="10">
                  <c:v>42.85558865351925</c:v>
                </c:pt>
                <c:pt idx="11">
                  <c:v>47.205753073916085</c:v>
                </c:pt>
                <c:pt idx="12">
                  <c:v>54.17645798986421</c:v>
                </c:pt>
                <c:pt idx="13">
                  <c:v>46.975908607356025</c:v>
                </c:pt>
                <c:pt idx="14">
                  <c:v>35.16930129190878</c:v>
                </c:pt>
                <c:pt idx="15">
                  <c:v>36.66104447568992</c:v>
                </c:pt>
                <c:pt idx="16">
                  <c:v>28.098417390641004</c:v>
                </c:pt>
                <c:pt idx="17">
                  <c:v>56.42148582432836</c:v>
                </c:pt>
                <c:pt idx="18">
                  <c:v>50.36865013581488</c:v>
                </c:pt>
                <c:pt idx="19">
                  <c:v>65.14875223348788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1.3359642188073328</c:v>
                </c:pt>
                <c:pt idx="1">
                  <c:v>0.8036719146850515</c:v>
                </c:pt>
                <c:pt idx="2">
                  <c:v>2.559895731590681</c:v>
                </c:pt>
                <c:pt idx="3">
                  <c:v>1.025330751434831</c:v>
                </c:pt>
                <c:pt idx="4">
                  <c:v>3.4900334932661696</c:v>
                </c:pt>
                <c:pt idx="5">
                  <c:v>5.879387794176574</c:v>
                </c:pt>
                <c:pt idx="6">
                  <c:v>1.0725565139197075</c:v>
                </c:pt>
                <c:pt idx="7">
                  <c:v>1.1969262752141183</c:v>
                </c:pt>
                <c:pt idx="8">
                  <c:v>1.5508669042902161</c:v>
                </c:pt>
                <c:pt idx="9">
                  <c:v>1.5347664617250094</c:v>
                </c:pt>
                <c:pt idx="10">
                  <c:v>0.8548358477273972</c:v>
                </c:pt>
                <c:pt idx="11">
                  <c:v>1.8950568256473765</c:v>
                </c:pt>
                <c:pt idx="12">
                  <c:v>1.0152700054485684</c:v>
                </c:pt>
                <c:pt idx="13">
                  <c:v>1.2785242982292617</c:v>
                </c:pt>
                <c:pt idx="14">
                  <c:v>10.842409299209999</c:v>
                </c:pt>
                <c:pt idx="15">
                  <c:v>3.3286454867892585</c:v>
                </c:pt>
                <c:pt idx="16">
                  <c:v>0.9118201009920452</c:v>
                </c:pt>
                <c:pt idx="17">
                  <c:v>6.89900958068257</c:v>
                </c:pt>
                <c:pt idx="18">
                  <c:v>25.599949391990258</c:v>
                </c:pt>
                <c:pt idx="19">
                  <c:v>0.832277503664639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9.028970049363458</c:v>
                </c:pt>
                <c:pt idx="1">
                  <c:v>5.901167371785243</c:v>
                </c:pt>
                <c:pt idx="2">
                  <c:v>6.546105628525593</c:v>
                </c:pt>
                <c:pt idx="3">
                  <c:v>5.703630036505306</c:v>
                </c:pt>
                <c:pt idx="4">
                  <c:v>4.880947743567406</c:v>
                </c:pt>
                <c:pt idx="5">
                  <c:v>6.087417244942017</c:v>
                </c:pt>
                <c:pt idx="6">
                  <c:v>5.6597260365701025</c:v>
                </c:pt>
                <c:pt idx="7">
                  <c:v>4.16134089576526</c:v>
                </c:pt>
                <c:pt idx="8">
                  <c:v>6.61070622325238</c:v>
                </c:pt>
                <c:pt idx="9">
                  <c:v>4.929861338722624</c:v>
                </c:pt>
                <c:pt idx="10">
                  <c:v>6.759592677072523</c:v>
                </c:pt>
                <c:pt idx="11">
                  <c:v>4.381909433471742</c:v>
                </c:pt>
                <c:pt idx="12">
                  <c:v>15.06668663056069</c:v>
                </c:pt>
                <c:pt idx="13">
                  <c:v>6.095921192826981</c:v>
                </c:pt>
                <c:pt idx="14">
                  <c:v>38.20292907102535</c:v>
                </c:pt>
                <c:pt idx="15">
                  <c:v>5.648405468644612</c:v>
                </c:pt>
                <c:pt idx="16">
                  <c:v>23.18640966380584</c:v>
                </c:pt>
                <c:pt idx="17">
                  <c:v>6.17677444079353</c:v>
                </c:pt>
                <c:pt idx="18">
                  <c:v>5.357924564728095</c:v>
                </c:pt>
                <c:pt idx="19">
                  <c:v>4.469244716864535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50.41203855284016</c:v>
                </c:pt>
                <c:pt idx="1">
                  <c:v>56.76488339604412</c:v>
                </c:pt>
                <c:pt idx="2">
                  <c:v>55.990602448051774</c:v>
                </c:pt>
                <c:pt idx="3">
                  <c:v>79.6035475756267</c:v>
                </c:pt>
                <c:pt idx="4">
                  <c:v>54.2168576781681</c:v>
                </c:pt>
                <c:pt idx="5">
                  <c:v>57.34961659723503</c:v>
                </c:pt>
                <c:pt idx="6">
                  <c:v>62.775188978761705</c:v>
                </c:pt>
                <c:pt idx="7">
                  <c:v>50.96662077857806</c:v>
                </c:pt>
                <c:pt idx="8">
                  <c:v>49.10834426300764</c:v>
                </c:pt>
                <c:pt idx="9">
                  <c:v>51.003461967812854</c:v>
                </c:pt>
                <c:pt idx="10">
                  <c:v>65.47691933310065</c:v>
                </c:pt>
                <c:pt idx="11">
                  <c:v>57.30058948410268</c:v>
                </c:pt>
                <c:pt idx="12">
                  <c:v>58.52812808144766</c:v>
                </c:pt>
                <c:pt idx="13">
                  <c:v>59.81575734508044</c:v>
                </c:pt>
                <c:pt idx="14">
                  <c:v>66.01889464093341</c:v>
                </c:pt>
                <c:pt idx="15">
                  <c:v>52.502910499144996</c:v>
                </c:pt>
                <c:pt idx="16">
                  <c:v>43.26124732457028</c:v>
                </c:pt>
                <c:pt idx="17">
                  <c:v>60.25035933167825</c:v>
                </c:pt>
                <c:pt idx="18">
                  <c:v>44.334009685617616</c:v>
                </c:pt>
                <c:pt idx="19">
                  <c:v>51.98023697941534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小儿推拿科</c:v>
                </c:pt>
                <c:pt idx="1">
                  <c:v>肛肠科</c:v>
                </c:pt>
                <c:pt idx="2">
                  <c:v>美容皮肤科</c:v>
                </c:pt>
                <c:pt idx="3">
                  <c:v>综合内科</c:v>
                </c:pt>
                <c:pt idx="4">
                  <c:v>脾胃科消化科合并</c:v>
                </c:pt>
                <c:pt idx="5">
                  <c:v>皮肤科</c:v>
                </c:pt>
                <c:pt idx="6">
                  <c:v>乳腺甲状腺外科</c:v>
                </c:pt>
                <c:pt idx="7">
                  <c:v>男科</c:v>
                </c:pt>
                <c:pt idx="8">
                  <c:v>脑病二科</c:v>
                </c:pt>
                <c:pt idx="9">
                  <c:v>消化内科</c:v>
                </c:pt>
                <c:pt idx="10">
                  <c:v>骨科</c:v>
                </c:pt>
                <c:pt idx="11">
                  <c:v>肝胆外科</c:v>
                </c:pt>
                <c:pt idx="12">
                  <c:v>康复科</c:v>
                </c:pt>
                <c:pt idx="13">
                  <c:v>西区重症医学科</c:v>
                </c:pt>
                <c:pt idx="14">
                  <c:v>内分泌科</c:v>
                </c:pt>
                <c:pt idx="15">
                  <c:v>呼吸内科</c:v>
                </c:pt>
                <c:pt idx="16">
                  <c:v>口腔科</c:v>
                </c:pt>
                <c:pt idx="17">
                  <c:v>关节骨科</c:v>
                </c:pt>
                <c:pt idx="18">
                  <c:v>妇科</c:v>
                </c:pt>
                <c:pt idx="19">
                  <c:v>推拿科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32.141522767361636</c:v>
                </c:pt>
                <c:pt idx="1">
                  <c:v>33.45525062196712</c:v>
                </c:pt>
                <c:pt idx="2">
                  <c:v>41.983262211752184</c:v>
                </c:pt>
                <c:pt idx="3">
                  <c:v>30.6088173614732</c:v>
                </c:pt>
                <c:pt idx="4">
                  <c:v>38.60938123082534</c:v>
                </c:pt>
                <c:pt idx="5">
                  <c:v>13.257132863532206</c:v>
                </c:pt>
                <c:pt idx="6">
                  <c:v>50.26954681056437</c:v>
                </c:pt>
                <c:pt idx="7">
                  <c:v>46.65091545541996</c:v>
                </c:pt>
                <c:pt idx="8">
                  <c:v>37.08588290238267</c:v>
                </c:pt>
                <c:pt idx="9">
                  <c:v>50.95444464860875</c:v>
                </c:pt>
                <c:pt idx="10">
                  <c:v>18.91954196528671</c:v>
                </c:pt>
                <c:pt idx="11">
                  <c:v>46.94878086531904</c:v>
                </c:pt>
                <c:pt idx="12">
                  <c:v>34.25724422943894</c:v>
                </c:pt>
                <c:pt idx="13">
                  <c:v>35.63478396908981</c:v>
                </c:pt>
                <c:pt idx="14">
                  <c:v>48.34090541149249</c:v>
                </c:pt>
                <c:pt idx="15">
                  <c:v>30.86778417247499</c:v>
                </c:pt>
                <c:pt idx="16">
                  <c:v>62.20749552608783</c:v>
                </c:pt>
                <c:pt idx="17">
                  <c:v>25.0900009640177</c:v>
                </c:pt>
                <c:pt idx="18">
                  <c:v>52.33981838844412</c:v>
                </c:pt>
                <c:pt idx="19">
                  <c:v>21.454247145763155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29.738141333344316</c:v>
                </c:pt>
                <c:pt idx="1">
                  <c:v>24.44063784671669</c:v>
                </c:pt>
                <c:pt idx="2">
                  <c:v>41.788952491124725</c:v>
                </c:pt>
                <c:pt idx="3">
                  <c:v>20.10182589389822</c:v>
                </c:pt>
                <c:pt idx="4">
                  <c:v>45.140386438060304</c:v>
                </c:pt>
                <c:pt idx="5">
                  <c:v>21.16258636364733</c:v>
                </c:pt>
                <c:pt idx="6">
                  <c:v>14.888242446024572</c:v>
                </c:pt>
                <c:pt idx="7">
                  <c:v>21.877212970282454</c:v>
                </c:pt>
                <c:pt idx="8">
                  <c:v>24.628377500153825</c:v>
                </c:pt>
                <c:pt idx="9">
                  <c:v>30.371393576466595</c:v>
                </c:pt>
                <c:pt idx="10">
                  <c:v>22.3411008192837</c:v>
                </c:pt>
                <c:pt idx="11">
                  <c:v>32.3836564768763</c:v>
                </c:pt>
                <c:pt idx="12">
                  <c:v>7.886515406833908</c:v>
                </c:pt>
                <c:pt idx="13">
                  <c:v>24.139817974290377</c:v>
                </c:pt>
                <c:pt idx="14">
                  <c:v>21.37184165543753</c:v>
                </c:pt>
                <c:pt idx="15">
                  <c:v>34.204781822665765</c:v>
                </c:pt>
                <c:pt idx="16">
                  <c:v>21.23254208770277</c:v>
                </c:pt>
                <c:pt idx="17">
                  <c:v>48.761950582508106</c:v>
                </c:pt>
                <c:pt idx="18">
                  <c:v>17.869768000080043</c:v>
                </c:pt>
                <c:pt idx="19">
                  <c:v>8.510607026681825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57.02667173853809</c:v>
                </c:pt>
                <c:pt idx="1">
                  <c:v>53.55726445606489</c:v>
                </c:pt>
                <c:pt idx="2">
                  <c:v>41.00397234191527</c:v>
                </c:pt>
                <c:pt idx="3">
                  <c:v>39.2100814771343</c:v>
                </c:pt>
                <c:pt idx="4">
                  <c:v>45.47833106953356</c:v>
                </c:pt>
                <c:pt idx="5">
                  <c:v>57.75821953594882</c:v>
                </c:pt>
                <c:pt idx="6">
                  <c:v>46.66787445424301</c:v>
                </c:pt>
                <c:pt idx="7">
                  <c:v>41.84994205188183</c:v>
                </c:pt>
                <c:pt idx="8">
                  <c:v>51.705090289006286</c:v>
                </c:pt>
                <c:pt idx="9">
                  <c:v>40.84431361396392</c:v>
                </c:pt>
                <c:pt idx="10">
                  <c:v>55.65937755913924</c:v>
                </c:pt>
                <c:pt idx="11">
                  <c:v>51.60584876004236</c:v>
                </c:pt>
                <c:pt idx="12">
                  <c:v>42.610932313159374</c:v>
                </c:pt>
                <c:pt idx="13">
                  <c:v>61.85043106420181</c:v>
                </c:pt>
                <c:pt idx="14">
                  <c:v>52.94279952857162</c:v>
                </c:pt>
                <c:pt idx="15">
                  <c:v>53.040321618199705</c:v>
                </c:pt>
                <c:pt idx="16">
                  <c:v>37.486960909433314</c:v>
                </c:pt>
                <c:pt idx="17">
                  <c:v>49.83972755793035</c:v>
                </c:pt>
                <c:pt idx="18">
                  <c:v>54.887506295044574</c:v>
                </c:pt>
                <c:pt idx="19">
                  <c:v>43.28535554014499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38.517731350672584</c:v>
                </c:pt>
                <c:pt idx="1">
                  <c:v>35.22321918133969</c:v>
                </c:pt>
                <c:pt idx="2">
                  <c:v>38.593811008930054</c:v>
                </c:pt>
                <c:pt idx="3">
                  <c:v>21.30760194762171</c:v>
                </c:pt>
                <c:pt idx="4">
                  <c:v>25.224935309447588</c:v>
                </c:pt>
                <c:pt idx="5">
                  <c:v>35.181372085431065</c:v>
                </c:pt>
                <c:pt idx="6">
                  <c:v>35.45474118106552</c:v>
                </c:pt>
                <c:pt idx="7">
                  <c:v>39.89864131983746</c:v>
                </c:pt>
                <c:pt idx="8">
                  <c:v>32.37449811854984</c:v>
                </c:pt>
                <c:pt idx="9">
                  <c:v>25.92281626596143</c:v>
                </c:pt>
                <c:pt idx="10">
                  <c:v>38.33784835770401</c:v>
                </c:pt>
                <c:pt idx="11">
                  <c:v>40.70756443753786</c:v>
                </c:pt>
                <c:pt idx="12">
                  <c:v>38.98765992384107</c:v>
                </c:pt>
                <c:pt idx="13">
                  <c:v>51.311366762523974</c:v>
                </c:pt>
                <c:pt idx="14">
                  <c:v>42.52236389024496</c:v>
                </c:pt>
                <c:pt idx="15">
                  <c:v>27.94369925013093</c:v>
                </c:pt>
                <c:pt idx="16">
                  <c:v>35.37441819216548</c:v>
                </c:pt>
                <c:pt idx="17">
                  <c:v>31.9878214165013</c:v>
                </c:pt>
                <c:pt idx="18">
                  <c:v>36.414611807193644</c:v>
                </c:pt>
                <c:pt idx="19">
                  <c:v>30.275902697638625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44.61960405949586</c:v>
                </c:pt>
                <c:pt idx="1">
                  <c:v>48.41186095452554</c:v>
                </c:pt>
                <c:pt idx="2">
                  <c:v>50.69287380432345</c:v>
                </c:pt>
                <c:pt idx="3">
                  <c:v>42.21860777728222</c:v>
                </c:pt>
                <c:pt idx="4">
                  <c:v>42.242328489112666</c:v>
                </c:pt>
                <c:pt idx="5">
                  <c:v>41.49433256533066</c:v>
                </c:pt>
                <c:pt idx="6">
                  <c:v>52.07191807789394</c:v>
                </c:pt>
                <c:pt idx="7">
                  <c:v>43.651439087150784</c:v>
                </c:pt>
                <c:pt idx="8">
                  <c:v>41.7477545335441</c:v>
                </c:pt>
                <c:pt idx="9">
                  <c:v>58.69327096920498</c:v>
                </c:pt>
                <c:pt idx="10">
                  <c:v>50.66095428409486</c:v>
                </c:pt>
                <c:pt idx="11">
                  <c:v>45.33175805031407</c:v>
                </c:pt>
                <c:pt idx="12">
                  <c:v>44.572542631336695</c:v>
                </c:pt>
                <c:pt idx="13">
                  <c:v>38.96006549530751</c:v>
                </c:pt>
                <c:pt idx="14">
                  <c:v>58.5491508519914</c:v>
                </c:pt>
                <c:pt idx="15">
                  <c:v>41.246343040930476</c:v>
                </c:pt>
                <c:pt idx="16">
                  <c:v>48.238956266038365</c:v>
                </c:pt>
                <c:pt idx="17">
                  <c:v>40.09088224295847</c:v>
                </c:pt>
                <c:pt idx="18">
                  <c:v>47.508852767511954</c:v>
                </c:pt>
                <c:pt idx="19">
                  <c:v>39.88052246511183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36.64781801394242</c:v>
                </c:pt>
                <c:pt idx="1">
                  <c:v>43.724648555534614</c:v>
                </c:pt>
                <c:pt idx="2">
                  <c:v>64.14735606821992</c:v>
                </c:pt>
                <c:pt idx="3">
                  <c:v>59.243470012895344</c:v>
                </c:pt>
                <c:pt idx="4">
                  <c:v>34.358957218788376</c:v>
                </c:pt>
                <c:pt idx="5">
                  <c:v>58.92482128217952</c:v>
                </c:pt>
                <c:pt idx="6">
                  <c:v>36.628126838369916</c:v>
                </c:pt>
                <c:pt idx="7">
                  <c:v>60.633085401576444</c:v>
                </c:pt>
                <c:pt idx="8">
                  <c:v>47.39724078590714</c:v>
                </c:pt>
                <c:pt idx="9">
                  <c:v>49.45049519206729</c:v>
                </c:pt>
                <c:pt idx="10">
                  <c:v>67.11376356019247</c:v>
                </c:pt>
                <c:pt idx="11">
                  <c:v>44.002027955408934</c:v>
                </c:pt>
                <c:pt idx="12">
                  <c:v>63.94935485272591</c:v>
                </c:pt>
                <c:pt idx="13">
                  <c:v>43.72387322377544</c:v>
                </c:pt>
                <c:pt idx="14">
                  <c:v>56.776863513622786</c:v>
                </c:pt>
                <c:pt idx="15">
                  <c:v>57.76261880230392</c:v>
                </c:pt>
                <c:pt idx="16">
                  <c:v>59.308834838237274</c:v>
                </c:pt>
                <c:pt idx="17">
                  <c:v>52.200993379737845</c:v>
                </c:pt>
                <c:pt idx="18">
                  <c:v>56.193512596878605</c:v>
                </c:pt>
                <c:pt idx="19">
                  <c:v>43.201126767237774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37.0195354746052</c:v>
                </c:pt>
                <c:pt idx="1">
                  <c:v>40.006676369589364</c:v>
                </c:pt>
                <c:pt idx="2">
                  <c:v>40.37850079762628</c:v>
                </c:pt>
                <c:pt idx="3">
                  <c:v>31.16647959314871</c:v>
                </c:pt>
                <c:pt idx="4">
                  <c:v>47.50495125680881</c:v>
                </c:pt>
                <c:pt idx="5">
                  <c:v>33.59532316245014</c:v>
                </c:pt>
                <c:pt idx="6">
                  <c:v>31.749075125140624</c:v>
                </c:pt>
                <c:pt idx="7">
                  <c:v>31.59945847145676</c:v>
                </c:pt>
                <c:pt idx="8">
                  <c:v>24.976137172352914</c:v>
                </c:pt>
                <c:pt idx="9">
                  <c:v>72.12003302456904</c:v>
                </c:pt>
                <c:pt idx="10">
                  <c:v>34.88531934895933</c:v>
                </c:pt>
                <c:pt idx="11">
                  <c:v>36.611032333440676</c:v>
                </c:pt>
                <c:pt idx="12">
                  <c:v>44.19515957475296</c:v>
                </c:pt>
                <c:pt idx="13">
                  <c:v>44.510998986095004</c:v>
                </c:pt>
                <c:pt idx="14">
                  <c:v>44.77565332401452</c:v>
                </c:pt>
                <c:pt idx="15">
                  <c:v>62.441198128169255</c:v>
                </c:pt>
                <c:pt idx="16">
                  <c:v>44.06127805010559</c:v>
                </c:pt>
                <c:pt idx="17">
                  <c:v>35.16930129190878</c:v>
                </c:pt>
                <c:pt idx="18">
                  <c:v>42.85558865351925</c:v>
                </c:pt>
                <c:pt idx="19">
                  <c:v>37.82063850220491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0.9746631111374897</c:v>
                </c:pt>
                <c:pt idx="1">
                  <c:v>1.7998936785891777</c:v>
                </c:pt>
                <c:pt idx="2">
                  <c:v>2.9337443876993543</c:v>
                </c:pt>
                <c:pt idx="3">
                  <c:v>1.025330751434831</c:v>
                </c:pt>
                <c:pt idx="4">
                  <c:v>0.8306975293378169</c:v>
                </c:pt>
                <c:pt idx="5">
                  <c:v>6.8471587793774615</c:v>
                </c:pt>
                <c:pt idx="6">
                  <c:v>2.6305053625463577</c:v>
                </c:pt>
                <c:pt idx="7">
                  <c:v>2.2136917886411567</c:v>
                </c:pt>
                <c:pt idx="8">
                  <c:v>0.968200525373111</c:v>
                </c:pt>
                <c:pt idx="9">
                  <c:v>4.343730428310917</c:v>
                </c:pt>
                <c:pt idx="10">
                  <c:v>28.38130935712964</c:v>
                </c:pt>
                <c:pt idx="11">
                  <c:v>0.8566288032204641</c:v>
                </c:pt>
                <c:pt idx="12">
                  <c:v>2.1820876633614645</c:v>
                </c:pt>
                <c:pt idx="13">
                  <c:v>10.20696708295258</c:v>
                </c:pt>
                <c:pt idx="14">
                  <c:v>0.893966865699912</c:v>
                </c:pt>
                <c:pt idx="15">
                  <c:v>1.2705380387687237</c:v>
                </c:pt>
                <c:pt idx="16">
                  <c:v>0.6340979560909572</c:v>
                </c:pt>
                <c:pt idx="17">
                  <c:v>10.842409299209999</c:v>
                </c:pt>
                <c:pt idx="18">
                  <c:v>0.8548358477273972</c:v>
                </c:pt>
                <c:pt idx="19">
                  <c:v>1.0247442598856844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5.422070346312142</c:v>
                </c:pt>
                <c:pt idx="1">
                  <c:v>9.365139365319676</c:v>
                </c:pt>
                <c:pt idx="2">
                  <c:v>4.442582423293836</c:v>
                </c:pt>
                <c:pt idx="3">
                  <c:v>5.703630036505306</c:v>
                </c:pt>
                <c:pt idx="4">
                  <c:v>8.907798386749604</c:v>
                </c:pt>
                <c:pt idx="5">
                  <c:v>1.5896056885742076</c:v>
                </c:pt>
                <c:pt idx="6">
                  <c:v>14.183771585618265</c:v>
                </c:pt>
                <c:pt idx="7">
                  <c:v>2.6105075912099465</c:v>
                </c:pt>
                <c:pt idx="8">
                  <c:v>4.103666780904913</c:v>
                </c:pt>
                <c:pt idx="9">
                  <c:v>6.1946645019857725</c:v>
                </c:pt>
                <c:pt idx="10">
                  <c:v>7.553396174520592</c:v>
                </c:pt>
                <c:pt idx="11">
                  <c:v>4.597607735238085</c:v>
                </c:pt>
                <c:pt idx="12">
                  <c:v>3.801385476393216</c:v>
                </c:pt>
                <c:pt idx="13">
                  <c:v>6.127646364289714</c:v>
                </c:pt>
                <c:pt idx="14">
                  <c:v>5.527868027107198</c:v>
                </c:pt>
                <c:pt idx="15">
                  <c:v>4.8595579564313525</c:v>
                </c:pt>
                <c:pt idx="16">
                  <c:v>5.108337345115093</c:v>
                </c:pt>
                <c:pt idx="17">
                  <c:v>38.20292907102535</c:v>
                </c:pt>
                <c:pt idx="18">
                  <c:v>6.759592677072523</c:v>
                </c:pt>
                <c:pt idx="19">
                  <c:v>4.395048848123897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41.43190804441864</c:v>
                </c:pt>
                <c:pt idx="1">
                  <c:v>37.3513492873625</c:v>
                </c:pt>
                <c:pt idx="2">
                  <c:v>48.1453698364528</c:v>
                </c:pt>
                <c:pt idx="3">
                  <c:v>71.13012057784354</c:v>
                </c:pt>
                <c:pt idx="4">
                  <c:v>23.573361486949267</c:v>
                </c:pt>
                <c:pt idx="5">
                  <c:v>21.420222510256707</c:v>
                </c:pt>
                <c:pt idx="6">
                  <c:v>42.060670061697785</c:v>
                </c:pt>
                <c:pt idx="7">
                  <c:v>55.75353322226221</c:v>
                </c:pt>
                <c:pt idx="8">
                  <c:v>35.94018057604364</c:v>
                </c:pt>
                <c:pt idx="9">
                  <c:v>46.938334571263375</c:v>
                </c:pt>
                <c:pt idx="10">
                  <c:v>25.09121925219689</c:v>
                </c:pt>
                <c:pt idx="11">
                  <c:v>36.57991132957926</c:v>
                </c:pt>
                <c:pt idx="12">
                  <c:v>49.999740465122535</c:v>
                </c:pt>
                <c:pt idx="13">
                  <c:v>56.89253444295173</c:v>
                </c:pt>
                <c:pt idx="14">
                  <c:v>26.890522430900972</c:v>
                </c:pt>
                <c:pt idx="15">
                  <c:v>17.903477622488502</c:v>
                </c:pt>
                <c:pt idx="16">
                  <c:v>54.88018490574738</c:v>
                </c:pt>
                <c:pt idx="17">
                  <c:v>62.12590264917855</c:v>
                </c:pt>
                <c:pt idx="18">
                  <c:v>64.92123399210635</c:v>
                </c:pt>
                <c:pt idx="19">
                  <c:v>46.5886594747451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创伤骨科</c:v>
                </c:pt>
                <c:pt idx="1">
                  <c:v>脑病三科</c:v>
                </c:pt>
                <c:pt idx="2">
                  <c:v>肝病科</c:v>
                </c:pt>
                <c:pt idx="3">
                  <c:v>综合内科</c:v>
                </c:pt>
                <c:pt idx="4">
                  <c:v>东区肾病科</c:v>
                </c:pt>
                <c:pt idx="5">
                  <c:v>泌尿外科</c:v>
                </c:pt>
                <c:pt idx="6">
                  <c:v>心病二科</c:v>
                </c:pt>
                <c:pt idx="7">
                  <c:v>心病四科</c:v>
                </c:pt>
                <c:pt idx="8">
                  <c:v>耳鼻喉科</c:v>
                </c:pt>
                <c:pt idx="9">
                  <c:v>脾胃病科</c:v>
                </c:pt>
                <c:pt idx="10">
                  <c:v>运动损伤骨科</c:v>
                </c:pt>
                <c:pt idx="11">
                  <c:v>脊柱骨科</c:v>
                </c:pt>
                <c:pt idx="12">
                  <c:v>妇二科</c:v>
                </c:pt>
                <c:pt idx="13">
                  <c:v>治未病中心</c:v>
                </c:pt>
                <c:pt idx="14">
                  <c:v>中医经典科</c:v>
                </c:pt>
                <c:pt idx="15">
                  <c:v>心病一科</c:v>
                </c:pt>
                <c:pt idx="16">
                  <c:v>眼科</c:v>
                </c:pt>
                <c:pt idx="17">
                  <c:v>内分泌科</c:v>
                </c:pt>
                <c:pt idx="18">
                  <c:v>骨科</c:v>
                </c:pt>
                <c:pt idx="19">
                  <c:v>中医外治中心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59.50417901641095</c:v>
                </c:pt>
                <c:pt idx="1">
                  <c:v>44.94137757071963</c:v>
                </c:pt>
                <c:pt idx="2">
                  <c:v>47.05854265190923</c:v>
                </c:pt>
                <c:pt idx="3">
                  <c:v>30.6088173614732</c:v>
                </c:pt>
                <c:pt idx="4">
                  <c:v>53.31187827904482</c:v>
                </c:pt>
                <c:pt idx="5">
                  <c:v>17.63546091027819</c:v>
                </c:pt>
                <c:pt idx="6">
                  <c:v>30.680773875212154</c:v>
                </c:pt>
                <c:pt idx="7">
                  <c:v>56.235201302808605</c:v>
                </c:pt>
                <c:pt idx="8">
                  <c:v>31.095871668207856</c:v>
                </c:pt>
                <c:pt idx="9">
                  <c:v>61.403068824954254</c:v>
                </c:pt>
                <c:pt idx="10">
                  <c:v>21.91417956449348</c:v>
                </c:pt>
                <c:pt idx="11">
                  <c:v>35.464949034689916</c:v>
                </c:pt>
                <c:pt idx="12">
                  <c:v>44.317081845543015</c:v>
                </c:pt>
                <c:pt idx="13">
                  <c:v>39.839572806055045</c:v>
                </c:pt>
                <c:pt idx="14">
                  <c:v>39.47495728676044</c:v>
                </c:pt>
                <c:pt idx="15">
                  <c:v>22.415214056667224</c:v>
                </c:pt>
                <c:pt idx="16">
                  <c:v>38.1328280746078</c:v>
                </c:pt>
                <c:pt idx="17">
                  <c:v>48.34090541149249</c:v>
                </c:pt>
                <c:pt idx="18">
                  <c:v>18.91954196528671</c:v>
                </c:pt>
                <c:pt idx="19">
                  <c:v>36.54533028494491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9.20024576410687</c:v>
                </c:pt>
                <c:pt idx="1">
                  <c:v>30.371393576466595</c:v>
                </c:pt>
                <c:pt idx="2">
                  <c:v>29.738141333344316</c:v>
                </c:pt>
                <c:pt idx="3">
                  <c:v>25.291361429931726</c:v>
                </c:pt>
                <c:pt idx="4">
                  <c:v>21.877212970282454</c:v>
                </c:pt>
                <c:pt idx="5">
                  <c:v>27.35352819221932</c:v>
                </c:pt>
                <c:pt idx="6">
                  <c:v>45.140386438060304</c:v>
                </c:pt>
                <c:pt idx="7">
                  <c:v>40.9751018404622</c:v>
                </c:pt>
                <c:pt idx="8">
                  <c:v>24.371889812578576</c:v>
                </c:pt>
                <c:pt idx="9">
                  <c:v>28.258935553608488</c:v>
                </c:pt>
                <c:pt idx="10">
                  <c:v>17.52311763695419</c:v>
                </c:pt>
                <c:pt idx="11">
                  <c:v>48.761950582508106</c:v>
                </c:pt>
                <c:pt idx="12">
                  <c:v>35.15852303330725</c:v>
                </c:pt>
                <c:pt idx="13">
                  <c:v>41.788952491124725</c:v>
                </c:pt>
                <c:pt idx="14">
                  <c:v>26.006202924368257</c:v>
                </c:pt>
                <c:pt idx="15">
                  <c:v>41.41038420541579</c:v>
                </c:pt>
                <c:pt idx="16">
                  <c:v>26.30852844703669</c:v>
                </c:pt>
                <c:pt idx="17">
                  <c:v>15.715262289985821</c:v>
                </c:pt>
                <c:pt idx="18">
                  <c:v>24.44063784671669</c:v>
                </c:pt>
                <c:pt idx="19">
                  <c:v>7.886515406833908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60.013421264226324</c:v>
                </c:pt>
                <c:pt idx="1">
                  <c:v>40.84431361396392</c:v>
                </c:pt>
                <c:pt idx="2">
                  <c:v>57.02667173853809</c:v>
                </c:pt>
                <c:pt idx="3">
                  <c:v>67.4624443758696</c:v>
                </c:pt>
                <c:pt idx="4">
                  <c:v>41.84994205188183</c:v>
                </c:pt>
                <c:pt idx="5">
                  <c:v>41.03183384138865</c:v>
                </c:pt>
                <c:pt idx="6">
                  <c:v>45.47833106953356</c:v>
                </c:pt>
                <c:pt idx="7">
                  <c:v>59.64745923865956</c:v>
                </c:pt>
                <c:pt idx="8">
                  <c:v>55.31486849028583</c:v>
                </c:pt>
                <c:pt idx="9">
                  <c:v>53.70304534662671</c:v>
                </c:pt>
                <c:pt idx="10">
                  <c:v>39.154184746293886</c:v>
                </c:pt>
                <c:pt idx="11">
                  <c:v>49.83972755793035</c:v>
                </c:pt>
                <c:pt idx="12">
                  <c:v>45.33981729148351</c:v>
                </c:pt>
                <c:pt idx="13">
                  <c:v>41.00397234191527</c:v>
                </c:pt>
                <c:pt idx="14">
                  <c:v>49.283103433563454</c:v>
                </c:pt>
                <c:pt idx="15">
                  <c:v>58.53043192472274</c:v>
                </c:pt>
                <c:pt idx="16">
                  <c:v>62.40986480652984</c:v>
                </c:pt>
                <c:pt idx="17">
                  <c:v>47.85836041233697</c:v>
                </c:pt>
                <c:pt idx="18">
                  <c:v>53.55726445606489</c:v>
                </c:pt>
                <c:pt idx="19">
                  <c:v>42.610932313159374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44.052628536907676</c:v>
                </c:pt>
                <c:pt idx="1">
                  <c:v>25.92281626596143</c:v>
                </c:pt>
                <c:pt idx="2">
                  <c:v>38.517731350672584</c:v>
                </c:pt>
                <c:pt idx="3">
                  <c:v>32.49392365982456</c:v>
                </c:pt>
                <c:pt idx="4">
                  <c:v>39.89864131983746</c:v>
                </c:pt>
                <c:pt idx="5">
                  <c:v>29.159279808591908</c:v>
                </c:pt>
                <c:pt idx="6">
                  <c:v>25.224935309447588</c:v>
                </c:pt>
                <c:pt idx="7">
                  <c:v>28.83487898552096</c:v>
                </c:pt>
                <c:pt idx="8">
                  <c:v>40.65274471184217</c:v>
                </c:pt>
                <c:pt idx="9">
                  <c:v>36.243377148041795</c:v>
                </c:pt>
                <c:pt idx="10">
                  <c:v>39.222311797048775</c:v>
                </c:pt>
                <c:pt idx="11">
                  <c:v>31.9878214165013</c:v>
                </c:pt>
                <c:pt idx="12">
                  <c:v>36.75444936091149</c:v>
                </c:pt>
                <c:pt idx="13">
                  <c:v>38.593811008930054</c:v>
                </c:pt>
                <c:pt idx="14">
                  <c:v>30.153868292445054</c:v>
                </c:pt>
                <c:pt idx="15">
                  <c:v>37.5667177205427</c:v>
                </c:pt>
                <c:pt idx="16">
                  <c:v>42.03839989803016</c:v>
                </c:pt>
                <c:pt idx="17">
                  <c:v>31.843024463048028</c:v>
                </c:pt>
                <c:pt idx="18">
                  <c:v>35.22321918133969</c:v>
                </c:pt>
                <c:pt idx="19">
                  <c:v>38.98765992384107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42.285048405988285</c:v>
                </c:pt>
                <c:pt idx="1">
                  <c:v>58.69327096920498</c:v>
                </c:pt>
                <c:pt idx="2">
                  <c:v>44.61960405949586</c:v>
                </c:pt>
                <c:pt idx="3">
                  <c:v>49.91162975060748</c:v>
                </c:pt>
                <c:pt idx="4">
                  <c:v>43.651439087150784</c:v>
                </c:pt>
                <c:pt idx="5">
                  <c:v>40.436446349173195</c:v>
                </c:pt>
                <c:pt idx="6">
                  <c:v>42.242328489112666</c:v>
                </c:pt>
                <c:pt idx="7">
                  <c:v>28.287684247898017</c:v>
                </c:pt>
                <c:pt idx="8">
                  <c:v>53.79911322119948</c:v>
                </c:pt>
                <c:pt idx="9">
                  <c:v>58.070266326079356</c:v>
                </c:pt>
                <c:pt idx="10">
                  <c:v>53.72511820656986</c:v>
                </c:pt>
                <c:pt idx="11">
                  <c:v>40.09088224295847</c:v>
                </c:pt>
                <c:pt idx="12">
                  <c:v>45.837732828365496</c:v>
                </c:pt>
                <c:pt idx="13">
                  <c:v>50.69287380432345</c:v>
                </c:pt>
                <c:pt idx="14">
                  <c:v>41.4124704380605</c:v>
                </c:pt>
                <c:pt idx="15">
                  <c:v>41.04181331066851</c:v>
                </c:pt>
                <c:pt idx="16">
                  <c:v>52.23736276695188</c:v>
                </c:pt>
                <c:pt idx="17">
                  <c:v>57.80582453212272</c:v>
                </c:pt>
                <c:pt idx="18">
                  <c:v>48.41186095452554</c:v>
                </c:pt>
                <c:pt idx="19">
                  <c:v>44.572542631336695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52.56137868796504</c:v>
                </c:pt>
                <c:pt idx="1">
                  <c:v>49.45049519206729</c:v>
                </c:pt>
                <c:pt idx="2">
                  <c:v>36.64781801394242</c:v>
                </c:pt>
                <c:pt idx="3">
                  <c:v>36.12203098529335</c:v>
                </c:pt>
                <c:pt idx="4">
                  <c:v>60.633085401576444</c:v>
                </c:pt>
                <c:pt idx="5">
                  <c:v>54.083083511750246</c:v>
                </c:pt>
                <c:pt idx="6">
                  <c:v>34.358957218788376</c:v>
                </c:pt>
                <c:pt idx="7">
                  <c:v>44.80040852164844</c:v>
                </c:pt>
                <c:pt idx="8">
                  <c:v>49.27566694471093</c:v>
                </c:pt>
                <c:pt idx="9">
                  <c:v>36.91908016141851</c:v>
                </c:pt>
                <c:pt idx="10">
                  <c:v>42.2166043193697</c:v>
                </c:pt>
                <c:pt idx="11">
                  <c:v>52.200993379737845</c:v>
                </c:pt>
                <c:pt idx="12">
                  <c:v>51.10072767414711</c:v>
                </c:pt>
                <c:pt idx="13">
                  <c:v>64.14735606821992</c:v>
                </c:pt>
                <c:pt idx="14">
                  <c:v>47.59930772892856</c:v>
                </c:pt>
                <c:pt idx="15">
                  <c:v>45.36089090977397</c:v>
                </c:pt>
                <c:pt idx="16">
                  <c:v>47.38960391361606</c:v>
                </c:pt>
                <c:pt idx="17">
                  <c:v>35.93956388420609</c:v>
                </c:pt>
                <c:pt idx="18">
                  <c:v>43.724648555534614</c:v>
                </c:pt>
                <c:pt idx="19">
                  <c:v>63.94935485272591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28.098417390641004</c:v>
                </c:pt>
                <c:pt idx="1">
                  <c:v>72.12003302456904</c:v>
                </c:pt>
                <c:pt idx="2">
                  <c:v>37.0195354746052</c:v>
                </c:pt>
                <c:pt idx="3">
                  <c:v>56.429681174435686</c:v>
                </c:pt>
                <c:pt idx="4">
                  <c:v>31.59945847145676</c:v>
                </c:pt>
                <c:pt idx="5">
                  <c:v>56.88091321268465</c:v>
                </c:pt>
                <c:pt idx="6">
                  <c:v>47.50495125680881</c:v>
                </c:pt>
                <c:pt idx="7">
                  <c:v>50.36865013581488</c:v>
                </c:pt>
                <c:pt idx="8">
                  <c:v>46.637289482060396</c:v>
                </c:pt>
                <c:pt idx="9">
                  <c:v>53.00377692935702</c:v>
                </c:pt>
                <c:pt idx="10">
                  <c:v>51.942708224679464</c:v>
                </c:pt>
                <c:pt idx="11">
                  <c:v>35.16930129190878</c:v>
                </c:pt>
                <c:pt idx="12">
                  <c:v>48.695703634132826</c:v>
                </c:pt>
                <c:pt idx="13">
                  <c:v>40.37850079762628</c:v>
                </c:pt>
                <c:pt idx="14">
                  <c:v>47.205753073916085</c:v>
                </c:pt>
                <c:pt idx="15">
                  <c:v>50.39765338814177</c:v>
                </c:pt>
                <c:pt idx="16">
                  <c:v>65.12471630540267</c:v>
                </c:pt>
                <c:pt idx="17">
                  <c:v>36.86793765039517</c:v>
                </c:pt>
                <c:pt idx="18">
                  <c:v>40.006676369589364</c:v>
                </c:pt>
                <c:pt idx="19">
                  <c:v>44.19515957475296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0.9118201009920452</c:v>
                </c:pt>
                <c:pt idx="1">
                  <c:v>4.343730428310917</c:v>
                </c:pt>
                <c:pt idx="2">
                  <c:v>0.9746631111374897</c:v>
                </c:pt>
                <c:pt idx="3">
                  <c:v>2.385253664298287</c:v>
                </c:pt>
                <c:pt idx="4">
                  <c:v>2.2136917886411567</c:v>
                </c:pt>
                <c:pt idx="5">
                  <c:v>1.2416569463060205</c:v>
                </c:pt>
                <c:pt idx="6">
                  <c:v>0.8306975293378169</c:v>
                </c:pt>
                <c:pt idx="7">
                  <c:v>25.599949391990258</c:v>
                </c:pt>
                <c:pt idx="8">
                  <c:v>1.5347664617250094</c:v>
                </c:pt>
                <c:pt idx="9">
                  <c:v>1.0725565139197075</c:v>
                </c:pt>
                <c:pt idx="10">
                  <c:v>0.5631998143896171</c:v>
                </c:pt>
                <c:pt idx="11">
                  <c:v>10.842409299209999</c:v>
                </c:pt>
                <c:pt idx="12">
                  <c:v>2.192191675590914</c:v>
                </c:pt>
                <c:pt idx="13">
                  <c:v>2.9337443876993543</c:v>
                </c:pt>
                <c:pt idx="14">
                  <c:v>1.8950568256473765</c:v>
                </c:pt>
                <c:pt idx="15">
                  <c:v>1.1969262752141183</c:v>
                </c:pt>
                <c:pt idx="16">
                  <c:v>0.8894448236766574</c:v>
                </c:pt>
                <c:pt idx="17">
                  <c:v>2.284373062292471</c:v>
                </c:pt>
                <c:pt idx="18">
                  <c:v>1.7998936785891777</c:v>
                </c:pt>
                <c:pt idx="19">
                  <c:v>2.1820876633614645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BCG矩阵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23.18640966380584</c:v>
                </c:pt>
                <c:pt idx="1">
                  <c:v>6.1946645019857725</c:v>
                </c:pt>
                <c:pt idx="2">
                  <c:v>5.422070346312142</c:v>
                </c:pt>
                <c:pt idx="3">
                  <c:v>3.105386661152835</c:v>
                </c:pt>
                <c:pt idx="4">
                  <c:v>2.6105075912099465</c:v>
                </c:pt>
                <c:pt idx="5">
                  <c:v>5.985208037540862</c:v>
                </c:pt>
                <c:pt idx="6">
                  <c:v>8.907798386749604</c:v>
                </c:pt>
                <c:pt idx="7">
                  <c:v>5.357924564728095</c:v>
                </c:pt>
                <c:pt idx="8">
                  <c:v>4.929861338722624</c:v>
                </c:pt>
                <c:pt idx="9">
                  <c:v>5.6597260365701025</c:v>
                </c:pt>
                <c:pt idx="10">
                  <c:v>5.358438495871659</c:v>
                </c:pt>
                <c:pt idx="11">
                  <c:v>38.20292907102535</c:v>
                </c:pt>
                <c:pt idx="12">
                  <c:v>5.055569472136634</c:v>
                </c:pt>
                <c:pt idx="13">
                  <c:v>4.442582423293836</c:v>
                </c:pt>
                <c:pt idx="14">
                  <c:v>4.381909433471742</c:v>
                </c:pt>
                <c:pt idx="15">
                  <c:v>4.16134089576526</c:v>
                </c:pt>
                <c:pt idx="16">
                  <c:v>4.382881847308832</c:v>
                </c:pt>
                <c:pt idx="17">
                  <c:v>5.462104545911483</c:v>
                </c:pt>
                <c:pt idx="18">
                  <c:v>9.365139365319676</c:v>
                </c:pt>
                <c:pt idx="19">
                  <c:v>3.801385476393216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61.110754133141256</c:v>
                </c:pt>
                <c:pt idx="1">
                  <c:v>46.938334571263375</c:v>
                </c:pt>
                <c:pt idx="2">
                  <c:v>41.43190804441864</c:v>
                </c:pt>
                <c:pt idx="3">
                  <c:v>32.72170110915058</c:v>
                </c:pt>
                <c:pt idx="4">
                  <c:v>55.75353322226221</c:v>
                </c:pt>
                <c:pt idx="5">
                  <c:v>57.67781825797254</c:v>
                </c:pt>
                <c:pt idx="6">
                  <c:v>23.573361486949267</c:v>
                </c:pt>
                <c:pt idx="7">
                  <c:v>60.3391851355617</c:v>
                </c:pt>
                <c:pt idx="8">
                  <c:v>65.47294678305818</c:v>
                </c:pt>
                <c:pt idx="9">
                  <c:v>68.24231898546496</c:v>
                </c:pt>
                <c:pt idx="10">
                  <c:v>49.973698586089235</c:v>
                </c:pt>
                <c:pt idx="11">
                  <c:v>62.12590264917855</c:v>
                </c:pt>
                <c:pt idx="12">
                  <c:v>40.32139273210528</c:v>
                </c:pt>
                <c:pt idx="13">
                  <c:v>48.1453698364528</c:v>
                </c:pt>
                <c:pt idx="14">
                  <c:v>64.32605728133406</c:v>
                </c:pt>
                <c:pt idx="15">
                  <c:v>66.52953345510112</c:v>
                </c:pt>
                <c:pt idx="16">
                  <c:v>40.83464743832553</c:v>
                </c:pt>
                <c:pt idx="17">
                  <c:v>48.183473933316655</c:v>
                </c:pt>
                <c:pt idx="18">
                  <c:v>37.3513492873625</c:v>
                </c:pt>
                <c:pt idx="19">
                  <c:v>49.999740465122535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地位影响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口腔科</c:v>
                </c:pt>
                <c:pt idx="1">
                  <c:v>脾胃病科</c:v>
                </c:pt>
                <c:pt idx="2">
                  <c:v>创伤骨科</c:v>
                </c:pt>
                <c:pt idx="3">
                  <c:v>肾病科</c:v>
                </c:pt>
                <c:pt idx="4">
                  <c:v>心病四科</c:v>
                </c:pt>
                <c:pt idx="5">
                  <c:v>老年医学科</c:v>
                </c:pt>
                <c:pt idx="6">
                  <c:v>东区肾病科</c:v>
                </c:pt>
                <c:pt idx="7">
                  <c:v>妇科</c:v>
                </c:pt>
                <c:pt idx="8">
                  <c:v>消化内科</c:v>
                </c:pt>
                <c:pt idx="9">
                  <c:v>乳腺甲状腺外科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肾脏内科</c:v>
                </c:pt>
                <c:pt idx="13">
                  <c:v>肝病科</c:v>
                </c:pt>
                <c:pt idx="14">
                  <c:v>肝胆外科</c:v>
                </c:pt>
                <c:pt idx="15">
                  <c:v>男科</c:v>
                </c:pt>
                <c:pt idx="16">
                  <c:v>针灸科</c:v>
                </c:pt>
                <c:pt idx="17">
                  <c:v>风湿病科</c:v>
                </c:pt>
                <c:pt idx="18">
                  <c:v>脑病三科</c:v>
                </c:pt>
                <c:pt idx="19">
                  <c:v>妇二科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43.26124732457028</c:v>
                </c:pt>
                <c:pt idx="1">
                  <c:v>73.48620757360807</c:v>
                </c:pt>
                <c:pt idx="2">
                  <c:v>83.21189990580868</c:v>
                </c:pt>
                <c:pt idx="3">
                  <c:v>57.21684453342094</c:v>
                </c:pt>
                <c:pt idx="4">
                  <c:v>73.93945752245568</c:v>
                </c:pt>
                <c:pt idx="5">
                  <c:v>64.66892694878361</c:v>
                </c:pt>
                <c:pt idx="6">
                  <c:v>78.42923977099908</c:v>
                </c:pt>
                <c:pt idx="7">
                  <c:v>44.334009685617616</c:v>
                </c:pt>
                <c:pt idx="8">
                  <c:v>51.003461967812854</c:v>
                </c:pt>
                <c:pt idx="9">
                  <c:v>62.775188978761705</c:v>
                </c:pt>
                <c:pt idx="10">
                  <c:v>55.136839904301524</c:v>
                </c:pt>
                <c:pt idx="11">
                  <c:v>66.01889464093341</c:v>
                </c:pt>
                <c:pt idx="12">
                  <c:v>60.480830961289435</c:v>
                </c:pt>
                <c:pt idx="13">
                  <c:v>79.74504373065048</c:v>
                </c:pt>
                <c:pt idx="14">
                  <c:v>57.30058948410268</c:v>
                </c:pt>
                <c:pt idx="15">
                  <c:v>50.96662077857806</c:v>
                </c:pt>
                <c:pt idx="16">
                  <c:v>60.81689557271552</c:v>
                </c:pt>
                <c:pt idx="17">
                  <c:v>38.6895484233775</c:v>
                </c:pt>
                <c:pt idx="18">
                  <c:v>82.30289378865035</c:v>
                </c:pt>
                <c:pt idx="19">
                  <c:v>69.52896617677325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17.52311763695419</c:v>
                </c:pt>
                <c:pt idx="1">
                  <c:v>39.154184746293886</c:v>
                </c:pt>
                <c:pt idx="2">
                  <c:v>39.222311797048775</c:v>
                </c:pt>
                <c:pt idx="3">
                  <c:v>53.72511820656986</c:v>
                </c:pt>
                <c:pt idx="4">
                  <c:v>42.2166043193697</c:v>
                </c:pt>
                <c:pt idx="5">
                  <c:v>51.942708224679464</c:v>
                </c:pt>
                <c:pt idx="6">
                  <c:v>0.5631998143896171</c:v>
                </c:pt>
                <c:pt idx="7">
                  <c:v>5.358438495871659</c:v>
                </c:pt>
                <c:pt idx="8">
                  <c:v>49.973698586089235</c:v>
                </c:pt>
                <c:pt idx="9">
                  <c:v>55.136839904301524</c:v>
                </c:pt>
                <c:pt idx="10">
                  <c:v>48.606148581203016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25.33717424964531</c:v>
                </c:pt>
                <c:pt idx="1">
                  <c:v>61.45136938939626</c:v>
                </c:pt>
                <c:pt idx="2">
                  <c:v>40.77159323755222</c:v>
                </c:pt>
                <c:pt idx="3">
                  <c:v>48.22890674077072</c:v>
                </c:pt>
                <c:pt idx="4">
                  <c:v>49.05005901707866</c:v>
                </c:pt>
                <c:pt idx="5">
                  <c:v>47.49254249270524</c:v>
                </c:pt>
                <c:pt idx="6">
                  <c:v>3.4900334932661696</c:v>
                </c:pt>
                <c:pt idx="7">
                  <c:v>4.880947743567406</c:v>
                </c:pt>
                <c:pt idx="8">
                  <c:v>71.00397011740354</c:v>
                </c:pt>
                <c:pt idx="9">
                  <c:v>54.2168576781681</c:v>
                </c:pt>
                <c:pt idx="10">
                  <c:v>38.60938123082534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18.213624305861707</c:v>
                </c:pt>
                <c:pt idx="1">
                  <c:v>47.206320549064614</c:v>
                </c:pt>
                <c:pt idx="2">
                  <c:v>46.52034463782929</c:v>
                </c:pt>
                <c:pt idx="3">
                  <c:v>42.96033183785203</c:v>
                </c:pt>
                <c:pt idx="4">
                  <c:v>47.96815541024838</c:v>
                </c:pt>
                <c:pt idx="5">
                  <c:v>43.67828487116786</c:v>
                </c:pt>
                <c:pt idx="6">
                  <c:v>1.8717531655893183</c:v>
                </c:pt>
                <c:pt idx="7">
                  <c:v>8.715327355853098</c:v>
                </c:pt>
                <c:pt idx="8">
                  <c:v>42.11794495327229</c:v>
                </c:pt>
                <c:pt idx="9">
                  <c:v>51.54906237070118</c:v>
                </c:pt>
                <c:pt idx="10">
                  <c:v>30.735773733264285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69.21862965486271</c:v>
                </c:pt>
                <c:pt idx="1">
                  <c:v>50.356940158963155</c:v>
                </c:pt>
                <c:pt idx="2">
                  <c:v>35.63556584076238</c:v>
                </c:pt>
                <c:pt idx="3">
                  <c:v>45.50689998410321</c:v>
                </c:pt>
                <c:pt idx="4">
                  <c:v>40.26105779925423</c:v>
                </c:pt>
                <c:pt idx="5">
                  <c:v>35.3913870145267</c:v>
                </c:pt>
                <c:pt idx="6">
                  <c:v>1.3359642188073328</c:v>
                </c:pt>
                <c:pt idx="7">
                  <c:v>9.028970049363458</c:v>
                </c:pt>
                <c:pt idx="8">
                  <c:v>88.63749097548477</c:v>
                </c:pt>
                <c:pt idx="9">
                  <c:v>50.41203855284016</c:v>
                </c:pt>
                <c:pt idx="10">
                  <c:v>32.141522767361636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30.090849241472217</c:v>
                </c:pt>
                <c:pt idx="1">
                  <c:v>55.544446274985724</c:v>
                </c:pt>
                <c:pt idx="2">
                  <c:v>36.298433557196866</c:v>
                </c:pt>
                <c:pt idx="3">
                  <c:v>54.935149137119154</c:v>
                </c:pt>
                <c:pt idx="4">
                  <c:v>50.15332626271793</c:v>
                </c:pt>
                <c:pt idx="5">
                  <c:v>65.14875223348788</c:v>
                </c:pt>
                <c:pt idx="6">
                  <c:v>0.832277503664639</c:v>
                </c:pt>
                <c:pt idx="7">
                  <c:v>4.469244716864535</c:v>
                </c:pt>
                <c:pt idx="8">
                  <c:v>59.3966521846786</c:v>
                </c:pt>
                <c:pt idx="9">
                  <c:v>51.98023697941534</c:v>
                </c:pt>
                <c:pt idx="10">
                  <c:v>21.454247145763155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24.139817974290377</c:v>
                </c:pt>
                <c:pt idx="1">
                  <c:v>61.85043106420181</c:v>
                </c:pt>
                <c:pt idx="2">
                  <c:v>51.311366762523974</c:v>
                </c:pt>
                <c:pt idx="3">
                  <c:v>38.96006549530751</c:v>
                </c:pt>
                <c:pt idx="4">
                  <c:v>43.72387322377544</c:v>
                </c:pt>
                <c:pt idx="5">
                  <c:v>44.510998986095004</c:v>
                </c:pt>
                <c:pt idx="6">
                  <c:v>10.20696708295258</c:v>
                </c:pt>
                <c:pt idx="7">
                  <c:v>6.127646364289714</c:v>
                </c:pt>
                <c:pt idx="8">
                  <c:v>56.89253444295173</c:v>
                </c:pt>
                <c:pt idx="9">
                  <c:v>69.4596934366743</c:v>
                </c:pt>
                <c:pt idx="10">
                  <c:v>39.839572806055045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8.510607026681825</c:v>
                </c:pt>
                <c:pt idx="1">
                  <c:v>43.28535554014499</c:v>
                </c:pt>
                <c:pt idx="2">
                  <c:v>30.275902697638625</c:v>
                </c:pt>
                <c:pt idx="3">
                  <c:v>39.88052246511183</c:v>
                </c:pt>
                <c:pt idx="4">
                  <c:v>43.201126767237774</c:v>
                </c:pt>
                <c:pt idx="5">
                  <c:v>37.82063850220491</c:v>
                </c:pt>
                <c:pt idx="6">
                  <c:v>1.0247442598856844</c:v>
                </c:pt>
                <c:pt idx="7">
                  <c:v>4.395048848123897</c:v>
                </c:pt>
                <c:pt idx="8">
                  <c:v>46.5886594747451</c:v>
                </c:pt>
                <c:pt idx="9">
                  <c:v>65.27776211080493</c:v>
                </c:pt>
                <c:pt idx="10">
                  <c:v>36.54533028494491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26.30852844703669</c:v>
                </c:pt>
                <c:pt idx="1">
                  <c:v>62.40986480652984</c:v>
                </c:pt>
                <c:pt idx="2">
                  <c:v>42.03839989803016</c:v>
                </c:pt>
                <c:pt idx="3">
                  <c:v>52.23736276695188</c:v>
                </c:pt>
                <c:pt idx="4">
                  <c:v>47.38960391361606</c:v>
                </c:pt>
                <c:pt idx="5">
                  <c:v>65.12471630540267</c:v>
                </c:pt>
                <c:pt idx="6">
                  <c:v>0.8894448236766574</c:v>
                </c:pt>
                <c:pt idx="7">
                  <c:v>4.382881847308832</c:v>
                </c:pt>
                <c:pt idx="8">
                  <c:v>40.83464743832553</c:v>
                </c:pt>
                <c:pt idx="9">
                  <c:v>60.81689557271552</c:v>
                </c:pt>
                <c:pt idx="10">
                  <c:v>45.420092658465066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21.820318793835604</c:v>
                </c:pt>
                <c:pt idx="1">
                  <c:v>31.306151142521536</c:v>
                </c:pt>
                <c:pt idx="2">
                  <c:v>37.59923628158427</c:v>
                </c:pt>
                <c:pt idx="3">
                  <c:v>45.06809535980489</c:v>
                </c:pt>
                <c:pt idx="4">
                  <c:v>52.90266858712052</c:v>
                </c:pt>
                <c:pt idx="5">
                  <c:v>54.17645798986421</c:v>
                </c:pt>
                <c:pt idx="6">
                  <c:v>1.0152700054485684</c:v>
                </c:pt>
                <c:pt idx="7">
                  <c:v>15.06668663056069</c:v>
                </c:pt>
                <c:pt idx="8">
                  <c:v>64.27020871855397</c:v>
                </c:pt>
                <c:pt idx="9">
                  <c:v>58.52812808144766</c:v>
                </c:pt>
                <c:pt idx="10">
                  <c:v>34.25724422943894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16.617654607104274</c:v>
                </c:pt>
                <c:pt idx="1">
                  <c:v>44.43570531355012</c:v>
                </c:pt>
                <c:pt idx="2">
                  <c:v>30.873652229315393</c:v>
                </c:pt>
                <c:pt idx="3">
                  <c:v>42.37053610237387</c:v>
                </c:pt>
                <c:pt idx="4">
                  <c:v>52.494251731032655</c:v>
                </c:pt>
                <c:pt idx="5">
                  <c:v>46.975908607356025</c:v>
                </c:pt>
                <c:pt idx="6">
                  <c:v>1.2785242982292617</c:v>
                </c:pt>
                <c:pt idx="7">
                  <c:v>6.095921192826981</c:v>
                </c:pt>
                <c:pt idx="8">
                  <c:v>63.516404403440674</c:v>
                </c:pt>
                <c:pt idx="9">
                  <c:v>59.81575734508044</c:v>
                </c:pt>
                <c:pt idx="10">
                  <c:v>35.63478396908981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30.22355348229046</c:v>
                </c:pt>
                <c:pt idx="1">
                  <c:v>50.172090509344955</c:v>
                </c:pt>
                <c:pt idx="2">
                  <c:v>36.088694844349284</c:v>
                </c:pt>
                <c:pt idx="3">
                  <c:v>29.09898479678154</c:v>
                </c:pt>
                <c:pt idx="4">
                  <c:v>61.88731854516516</c:v>
                </c:pt>
                <c:pt idx="5">
                  <c:v>37.4166876665685</c:v>
                </c:pt>
                <c:pt idx="6">
                  <c:v>1.7112504906019812</c:v>
                </c:pt>
                <c:pt idx="7">
                  <c:v>3.786947086611819</c:v>
                </c:pt>
                <c:pt idx="8">
                  <c:v>47.24302080447345</c:v>
                </c:pt>
                <c:pt idx="9">
                  <c:v>33.137374181280876</c:v>
                </c:pt>
                <c:pt idx="10">
                  <c:v>13.053868570390254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10.69255507130833</c:v>
                </c:pt>
                <c:pt idx="1">
                  <c:v>52.26517777259182</c:v>
                </c:pt>
                <c:pt idx="2">
                  <c:v>39.378311785400065</c:v>
                </c:pt>
                <c:pt idx="3">
                  <c:v>32.57413120522251</c:v>
                </c:pt>
                <c:pt idx="4">
                  <c:v>49.3134774856039</c:v>
                </c:pt>
                <c:pt idx="5">
                  <c:v>51.268611869549005</c:v>
                </c:pt>
                <c:pt idx="6">
                  <c:v>1.6821377971503135</c:v>
                </c:pt>
                <c:pt idx="7">
                  <c:v>5.057626250538948</c:v>
                </c:pt>
                <c:pt idx="8">
                  <c:v>38.07312126811093</c:v>
                </c:pt>
                <c:pt idx="9">
                  <c:v>52.9942739313691</c:v>
                </c:pt>
                <c:pt idx="10">
                  <c:v>22.465703134981954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14.579989784837352</c:v>
                </c:pt>
                <c:pt idx="1">
                  <c:v>46.1154610400667</c:v>
                </c:pt>
                <c:pt idx="2">
                  <c:v>29.85255014490723</c:v>
                </c:pt>
                <c:pt idx="3">
                  <c:v>33.74884118809958</c:v>
                </c:pt>
                <c:pt idx="4">
                  <c:v>57.40997198331998</c:v>
                </c:pt>
                <c:pt idx="5">
                  <c:v>52.252578693157986</c:v>
                </c:pt>
                <c:pt idx="6">
                  <c:v>0.8863593041307845</c:v>
                </c:pt>
                <c:pt idx="7">
                  <c:v>2.6041921924079547</c:v>
                </c:pt>
                <c:pt idx="8">
                  <c:v>40.429052944768706</c:v>
                </c:pt>
                <c:pt idx="9">
                  <c:v>42.2129804523276</c:v>
                </c:pt>
                <c:pt idx="10">
                  <c:v>16.375836754652706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9.20024576410687</c:v>
                </c:pt>
                <c:pt idx="1">
                  <c:v>60.013421264226324</c:v>
                </c:pt>
                <c:pt idx="2">
                  <c:v>44.052628536907676</c:v>
                </c:pt>
                <c:pt idx="3">
                  <c:v>42.285048405988285</c:v>
                </c:pt>
                <c:pt idx="4">
                  <c:v>52.56137868796504</c:v>
                </c:pt>
                <c:pt idx="5">
                  <c:v>28.098417390641004</c:v>
                </c:pt>
                <c:pt idx="6">
                  <c:v>0.9118201009920452</c:v>
                </c:pt>
                <c:pt idx="7">
                  <c:v>23.18640966380584</c:v>
                </c:pt>
                <c:pt idx="8">
                  <c:v>61.110754133141256</c:v>
                </c:pt>
                <c:pt idx="9">
                  <c:v>43.26124732457028</c:v>
                </c:pt>
                <c:pt idx="10">
                  <c:v>62.20749552608783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21.23254208770277</c:v>
                </c:pt>
                <c:pt idx="1">
                  <c:v>37.486960909433314</c:v>
                </c:pt>
                <c:pt idx="2">
                  <c:v>35.37441819216548</c:v>
                </c:pt>
                <c:pt idx="3">
                  <c:v>48.238956266038365</c:v>
                </c:pt>
                <c:pt idx="4">
                  <c:v>59.308834838237274</c:v>
                </c:pt>
                <c:pt idx="5">
                  <c:v>44.06127805010559</c:v>
                </c:pt>
                <c:pt idx="6">
                  <c:v>0.6340979560909572</c:v>
                </c:pt>
                <c:pt idx="7">
                  <c:v>5.108337345115093</c:v>
                </c:pt>
                <c:pt idx="8">
                  <c:v>54.88018490574738</c:v>
                </c:pt>
                <c:pt idx="9">
                  <c:v>66.59927234486295</c:v>
                </c:pt>
                <c:pt idx="10">
                  <c:v>38.1328280746078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24.628377500153825</c:v>
                </c:pt>
                <c:pt idx="1">
                  <c:v>51.705090289006286</c:v>
                </c:pt>
                <c:pt idx="2">
                  <c:v>32.37449811854984</c:v>
                </c:pt>
                <c:pt idx="3">
                  <c:v>41.7477545335441</c:v>
                </c:pt>
                <c:pt idx="4">
                  <c:v>47.39724078590714</c:v>
                </c:pt>
                <c:pt idx="5">
                  <c:v>24.976137172352914</c:v>
                </c:pt>
                <c:pt idx="6">
                  <c:v>0.968200525373111</c:v>
                </c:pt>
                <c:pt idx="7">
                  <c:v>4.103666780904913</c:v>
                </c:pt>
                <c:pt idx="8">
                  <c:v>35.94018057604364</c:v>
                </c:pt>
                <c:pt idx="9">
                  <c:v>73.61917967211107</c:v>
                </c:pt>
                <c:pt idx="10">
                  <c:v>31.095871668207856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24.018012944783944</c:v>
                </c:pt>
                <c:pt idx="1">
                  <c:v>54.1439240099551</c:v>
                </c:pt>
                <c:pt idx="2">
                  <c:v>27.79342739751936</c:v>
                </c:pt>
                <c:pt idx="3">
                  <c:v>40.03040736135274</c:v>
                </c:pt>
                <c:pt idx="4">
                  <c:v>46.344620378389855</c:v>
                </c:pt>
                <c:pt idx="5">
                  <c:v>49.24410164198896</c:v>
                </c:pt>
                <c:pt idx="6">
                  <c:v>25.49369990681046</c:v>
                </c:pt>
                <c:pt idx="7">
                  <c:v>2.1713192246025637</c:v>
                </c:pt>
                <c:pt idx="8">
                  <c:v>44.243565643418854</c:v>
                </c:pt>
                <c:pt idx="9">
                  <c:v>63.941816289414575</c:v>
                </c:pt>
                <c:pt idx="10">
                  <c:v>41.71868957193084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7.886515406833908</c:v>
                </c:pt>
                <c:pt idx="1">
                  <c:v>42.610932313159374</c:v>
                </c:pt>
                <c:pt idx="2">
                  <c:v>38.98765992384107</c:v>
                </c:pt>
                <c:pt idx="3">
                  <c:v>44.572542631336695</c:v>
                </c:pt>
                <c:pt idx="4">
                  <c:v>63.94935485272591</c:v>
                </c:pt>
                <c:pt idx="5">
                  <c:v>44.19515957475296</c:v>
                </c:pt>
                <c:pt idx="6">
                  <c:v>2.1820876633614645</c:v>
                </c:pt>
                <c:pt idx="7">
                  <c:v>3.801385476393216</c:v>
                </c:pt>
                <c:pt idx="8">
                  <c:v>49.999740465122535</c:v>
                </c:pt>
                <c:pt idx="9">
                  <c:v>69.52896617677325</c:v>
                </c:pt>
                <c:pt idx="10">
                  <c:v>44.317081845543015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40.9751018404622</c:v>
                </c:pt>
                <c:pt idx="1">
                  <c:v>59.64745923865956</c:v>
                </c:pt>
                <c:pt idx="2">
                  <c:v>28.83487898552096</c:v>
                </c:pt>
                <c:pt idx="3">
                  <c:v>28.287684247898017</c:v>
                </c:pt>
                <c:pt idx="4">
                  <c:v>44.80040852164844</c:v>
                </c:pt>
                <c:pt idx="5">
                  <c:v>50.36865013581488</c:v>
                </c:pt>
                <c:pt idx="6">
                  <c:v>25.599949391990258</c:v>
                </c:pt>
                <c:pt idx="7">
                  <c:v>5.357924564728095</c:v>
                </c:pt>
                <c:pt idx="8">
                  <c:v>60.3391851355617</c:v>
                </c:pt>
                <c:pt idx="9">
                  <c:v>44.334009685617616</c:v>
                </c:pt>
                <c:pt idx="10">
                  <c:v>52.33981838844412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26.157908544554466</c:v>
                </c:pt>
                <c:pt idx="1">
                  <c:v>49.09837776644592</c:v>
                </c:pt>
                <c:pt idx="2">
                  <c:v>41.77834987272324</c:v>
                </c:pt>
                <c:pt idx="3">
                  <c:v>49.81067439620868</c:v>
                </c:pt>
                <c:pt idx="4">
                  <c:v>58.71924187054746</c:v>
                </c:pt>
                <c:pt idx="5">
                  <c:v>54.85633336787439</c:v>
                </c:pt>
                <c:pt idx="6">
                  <c:v>2.559895731590681</c:v>
                </c:pt>
                <c:pt idx="7">
                  <c:v>6.546105628525593</c:v>
                </c:pt>
                <c:pt idx="8">
                  <c:v>73.52895374797039</c:v>
                </c:pt>
                <c:pt idx="9">
                  <c:v>55.990602448051774</c:v>
                </c:pt>
                <c:pt idx="10">
                  <c:v>41.983262211752184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18.557788337057552</c:v>
                </c:pt>
                <c:pt idx="1">
                  <c:v>72.29739673320813</c:v>
                </c:pt>
                <c:pt idx="2">
                  <c:v>14.485421580024331</c:v>
                </c:pt>
                <c:pt idx="3">
                  <c:v>48.132288293356005</c:v>
                </c:pt>
                <c:pt idx="4">
                  <c:v>48.442379910578005</c:v>
                </c:pt>
                <c:pt idx="5">
                  <c:v>36.68330414575459</c:v>
                </c:pt>
                <c:pt idx="6">
                  <c:v>5.879387794176574</c:v>
                </c:pt>
                <c:pt idx="7">
                  <c:v>6.087417244942017</c:v>
                </c:pt>
                <c:pt idx="8">
                  <c:v>70.7663068056737</c:v>
                </c:pt>
                <c:pt idx="9">
                  <c:v>57.34961659723503</c:v>
                </c:pt>
                <c:pt idx="10">
                  <c:v>13.257132863532206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26.006202924368257</c:v>
                </c:pt>
                <c:pt idx="1">
                  <c:v>49.283103433563454</c:v>
                </c:pt>
                <c:pt idx="2">
                  <c:v>30.153868292445054</c:v>
                </c:pt>
                <c:pt idx="3">
                  <c:v>41.4124704380605</c:v>
                </c:pt>
                <c:pt idx="4">
                  <c:v>47.59930772892856</c:v>
                </c:pt>
                <c:pt idx="5">
                  <c:v>47.205753073916085</c:v>
                </c:pt>
                <c:pt idx="6">
                  <c:v>1.8950568256473765</c:v>
                </c:pt>
                <c:pt idx="7">
                  <c:v>4.381909433471742</c:v>
                </c:pt>
                <c:pt idx="8">
                  <c:v>64.32605728133406</c:v>
                </c:pt>
                <c:pt idx="9">
                  <c:v>57.30058948410268</c:v>
                </c:pt>
                <c:pt idx="10">
                  <c:v>46.94878086531904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26.475806502247956</c:v>
                </c:pt>
                <c:pt idx="1">
                  <c:v>60.53007814235077</c:v>
                </c:pt>
                <c:pt idx="2">
                  <c:v>39.06039160320163</c:v>
                </c:pt>
                <c:pt idx="3">
                  <c:v>57.40592002883682</c:v>
                </c:pt>
                <c:pt idx="4">
                  <c:v>51.10686376930078</c:v>
                </c:pt>
                <c:pt idx="5">
                  <c:v>62.44215190610538</c:v>
                </c:pt>
                <c:pt idx="6">
                  <c:v>7.476840279386386</c:v>
                </c:pt>
                <c:pt idx="7">
                  <c:v>4.710300936931973</c:v>
                </c:pt>
                <c:pt idx="8">
                  <c:v>38.78107855045791</c:v>
                </c:pt>
                <c:pt idx="9">
                  <c:v>53.48274610667647</c:v>
                </c:pt>
                <c:pt idx="10">
                  <c:v>41.27935225413546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35.4493068884678</c:v>
                </c:pt>
                <c:pt idx="1">
                  <c:v>47.65809517873704</c:v>
                </c:pt>
                <c:pt idx="2">
                  <c:v>33.5069423454654</c:v>
                </c:pt>
                <c:pt idx="3">
                  <c:v>45.462261985602666</c:v>
                </c:pt>
                <c:pt idx="4">
                  <c:v>49.346940705608496</c:v>
                </c:pt>
                <c:pt idx="5">
                  <c:v>33.277580423174214</c:v>
                </c:pt>
                <c:pt idx="6">
                  <c:v>0.8036719146850515</c:v>
                </c:pt>
                <c:pt idx="7">
                  <c:v>5.901167371785243</c:v>
                </c:pt>
                <c:pt idx="8">
                  <c:v>74.93922584884679</c:v>
                </c:pt>
                <c:pt idx="9">
                  <c:v>56.76488339604412</c:v>
                </c:pt>
                <c:pt idx="10">
                  <c:v>33.45525062196712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8.778719882335299</c:v>
                </c:pt>
                <c:pt idx="1">
                  <c:v>52.598706893287385</c:v>
                </c:pt>
                <c:pt idx="2">
                  <c:v>33.826059922813116</c:v>
                </c:pt>
                <c:pt idx="3">
                  <c:v>62.57772276489708</c:v>
                </c:pt>
                <c:pt idx="4">
                  <c:v>63.01182611093675</c:v>
                </c:pt>
                <c:pt idx="5">
                  <c:v>42.752701114510565</c:v>
                </c:pt>
                <c:pt idx="6">
                  <c:v>1.2618455812351357</c:v>
                </c:pt>
                <c:pt idx="7">
                  <c:v>3.2369533285647933</c:v>
                </c:pt>
                <c:pt idx="8">
                  <c:v>20.92146342438851</c:v>
                </c:pt>
                <c:pt idx="9">
                  <c:v>63.951235699107876</c:v>
                </c:pt>
                <c:pt idx="10">
                  <c:v>33.785973441797346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30.94091411020525</c:v>
                </c:pt>
                <c:pt idx="1">
                  <c:v>44.04134814289801</c:v>
                </c:pt>
                <c:pt idx="2">
                  <c:v>47.63371159939549</c:v>
                </c:pt>
                <c:pt idx="3">
                  <c:v>51.05108534980831</c:v>
                </c:pt>
                <c:pt idx="4">
                  <c:v>50.890131992168854</c:v>
                </c:pt>
                <c:pt idx="5">
                  <c:v>36.58139303330668</c:v>
                </c:pt>
                <c:pt idx="6">
                  <c:v>0.8209613516234785</c:v>
                </c:pt>
                <c:pt idx="7">
                  <c:v>2.146275171088203</c:v>
                </c:pt>
                <c:pt idx="8">
                  <c:v>31.487471787897807</c:v>
                </c:pt>
                <c:pt idx="9">
                  <c:v>61.2012287386557</c:v>
                </c:pt>
                <c:pt idx="10">
                  <c:v>41.26383282981478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41.41038420541579</c:v>
                </c:pt>
                <c:pt idx="1">
                  <c:v>58.53043192472274</c:v>
                </c:pt>
                <c:pt idx="2">
                  <c:v>37.5667177205427</c:v>
                </c:pt>
                <c:pt idx="3">
                  <c:v>41.04181331066851</c:v>
                </c:pt>
                <c:pt idx="4">
                  <c:v>45.36089090977397</c:v>
                </c:pt>
                <c:pt idx="5">
                  <c:v>50.39765338814177</c:v>
                </c:pt>
                <c:pt idx="6">
                  <c:v>1.1969262752141183</c:v>
                </c:pt>
                <c:pt idx="7">
                  <c:v>4.16134089576526</c:v>
                </c:pt>
                <c:pt idx="8">
                  <c:v>66.52953345510112</c:v>
                </c:pt>
                <c:pt idx="9">
                  <c:v>50.96662077857806</c:v>
                </c:pt>
                <c:pt idx="10">
                  <c:v>46.65091545541996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21.16258636364733</c:v>
                </c:pt>
                <c:pt idx="1">
                  <c:v>57.75821953594882</c:v>
                </c:pt>
                <c:pt idx="2">
                  <c:v>35.181372085431065</c:v>
                </c:pt>
                <c:pt idx="3">
                  <c:v>41.49433256533066</c:v>
                </c:pt>
                <c:pt idx="4">
                  <c:v>58.92482128217952</c:v>
                </c:pt>
                <c:pt idx="5">
                  <c:v>33.59532316245014</c:v>
                </c:pt>
                <c:pt idx="6">
                  <c:v>6.8471587793774615</c:v>
                </c:pt>
                <c:pt idx="7">
                  <c:v>1.5896056885742076</c:v>
                </c:pt>
                <c:pt idx="8">
                  <c:v>21.420222510256707</c:v>
                </c:pt>
                <c:pt idx="9">
                  <c:v>76.70873309524377</c:v>
                </c:pt>
                <c:pt idx="10">
                  <c:v>17.63546091027819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20.401377940255692</c:v>
                </c:pt>
                <c:pt idx="1">
                  <c:v>59.33454758940001</c:v>
                </c:pt>
                <c:pt idx="2">
                  <c:v>30.9074344509821</c:v>
                </c:pt>
                <c:pt idx="3">
                  <c:v>51.49429289281524</c:v>
                </c:pt>
                <c:pt idx="4">
                  <c:v>40.01760670853727</c:v>
                </c:pt>
                <c:pt idx="5">
                  <c:v>36.47958801558682</c:v>
                </c:pt>
                <c:pt idx="6">
                  <c:v>1.0895005676566527</c:v>
                </c:pt>
                <c:pt idx="7">
                  <c:v>9.062497625164154</c:v>
                </c:pt>
                <c:pt idx="8">
                  <c:v>40.74485022734128</c:v>
                </c:pt>
                <c:pt idx="9">
                  <c:v>51.63689525914096</c:v>
                </c:pt>
                <c:pt idx="10">
                  <c:v>39.76297521037397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29.750695413097834</c:v>
                </c:pt>
                <c:pt idx="1">
                  <c:v>45.02269786660775</c:v>
                </c:pt>
                <c:pt idx="2">
                  <c:v>17.252604576237225</c:v>
                </c:pt>
                <c:pt idx="3">
                  <c:v>52.11736903645792</c:v>
                </c:pt>
                <c:pt idx="4">
                  <c:v>52.00698184042108</c:v>
                </c:pt>
                <c:pt idx="5">
                  <c:v>55.024391357782136</c:v>
                </c:pt>
                <c:pt idx="6">
                  <c:v>1.3254437320268506</c:v>
                </c:pt>
                <c:pt idx="7">
                  <c:v>4.8516617217420315</c:v>
                </c:pt>
                <c:pt idx="8">
                  <c:v>54.288064122116104</c:v>
                </c:pt>
                <c:pt idx="9">
                  <c:v>61.07075738937043</c:v>
                </c:pt>
                <c:pt idx="10">
                  <c:v>36.11435816446621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20.445646689211127</c:v>
                </c:pt>
                <c:pt idx="1">
                  <c:v>34.371941918507304</c:v>
                </c:pt>
                <c:pt idx="2">
                  <c:v>48.906790263278374</c:v>
                </c:pt>
                <c:pt idx="3">
                  <c:v>48.99273219464036</c:v>
                </c:pt>
                <c:pt idx="4">
                  <c:v>44.69594945397716</c:v>
                </c:pt>
                <c:pt idx="5">
                  <c:v>56.42148582432836</c:v>
                </c:pt>
                <c:pt idx="6">
                  <c:v>6.89900958068257</c:v>
                </c:pt>
                <c:pt idx="7">
                  <c:v>6.17677444079353</c:v>
                </c:pt>
                <c:pt idx="8">
                  <c:v>60.98765573573177</c:v>
                </c:pt>
                <c:pt idx="9">
                  <c:v>60.25035933167825</c:v>
                </c:pt>
                <c:pt idx="10">
                  <c:v>25.0900009640177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27.35352819221932</c:v>
                </c:pt>
                <c:pt idx="1">
                  <c:v>41.03183384138865</c:v>
                </c:pt>
                <c:pt idx="2">
                  <c:v>29.159279808591908</c:v>
                </c:pt>
                <c:pt idx="3">
                  <c:v>40.436446349173195</c:v>
                </c:pt>
                <c:pt idx="4">
                  <c:v>54.083083511750246</c:v>
                </c:pt>
                <c:pt idx="5">
                  <c:v>56.88091321268465</c:v>
                </c:pt>
                <c:pt idx="6">
                  <c:v>1.2416569463060205</c:v>
                </c:pt>
                <c:pt idx="7">
                  <c:v>5.985208037540862</c:v>
                </c:pt>
                <c:pt idx="8">
                  <c:v>57.67781825797254</c:v>
                </c:pt>
                <c:pt idx="9">
                  <c:v>64.66892694878361</c:v>
                </c:pt>
                <c:pt idx="10">
                  <c:v>55.192162178898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45.140386438060304</c:v>
                </c:pt>
                <c:pt idx="1">
                  <c:v>45.47833106953356</c:v>
                </c:pt>
                <c:pt idx="2">
                  <c:v>25.224935309447588</c:v>
                </c:pt>
                <c:pt idx="3">
                  <c:v>42.242328489112666</c:v>
                </c:pt>
                <c:pt idx="4">
                  <c:v>34.358957218788376</c:v>
                </c:pt>
                <c:pt idx="5">
                  <c:v>47.50495125680881</c:v>
                </c:pt>
                <c:pt idx="6">
                  <c:v>0.8306975293378169</c:v>
                </c:pt>
                <c:pt idx="7">
                  <c:v>8.907798386749604</c:v>
                </c:pt>
                <c:pt idx="8">
                  <c:v>23.573361486949267</c:v>
                </c:pt>
                <c:pt idx="9">
                  <c:v>78.42923977099908</c:v>
                </c:pt>
                <c:pt idx="10">
                  <c:v>53.31187827904482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25.291361429931726</c:v>
                </c:pt>
                <c:pt idx="1">
                  <c:v>67.4624443758696</c:v>
                </c:pt>
                <c:pt idx="2">
                  <c:v>32.49392365982456</c:v>
                </c:pt>
                <c:pt idx="3">
                  <c:v>49.91162975060748</c:v>
                </c:pt>
                <c:pt idx="4">
                  <c:v>36.12203098529335</c:v>
                </c:pt>
                <c:pt idx="5">
                  <c:v>56.429681174435686</c:v>
                </c:pt>
                <c:pt idx="6">
                  <c:v>2.385253664298287</c:v>
                </c:pt>
                <c:pt idx="7">
                  <c:v>3.105386661152835</c:v>
                </c:pt>
                <c:pt idx="8">
                  <c:v>32.72170110915058</c:v>
                </c:pt>
                <c:pt idx="9">
                  <c:v>57.21684453342094</c:v>
                </c:pt>
                <c:pt idx="10">
                  <c:v>58.2153025753298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35.15852303330725</c:v>
                </c:pt>
                <c:pt idx="1">
                  <c:v>45.33981729148351</c:v>
                </c:pt>
                <c:pt idx="2">
                  <c:v>36.75444936091149</c:v>
                </c:pt>
                <c:pt idx="3">
                  <c:v>45.837732828365496</c:v>
                </c:pt>
                <c:pt idx="4">
                  <c:v>51.10072767414711</c:v>
                </c:pt>
                <c:pt idx="5">
                  <c:v>48.695703634132826</c:v>
                </c:pt>
                <c:pt idx="6">
                  <c:v>2.192191675590914</c:v>
                </c:pt>
                <c:pt idx="7">
                  <c:v>5.055569472136634</c:v>
                </c:pt>
                <c:pt idx="8">
                  <c:v>40.32139273210528</c:v>
                </c:pt>
                <c:pt idx="9">
                  <c:v>60.480830961289435</c:v>
                </c:pt>
                <c:pt idx="10">
                  <c:v>48.29416877276853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10.664392497084526</c:v>
                </c:pt>
                <c:pt idx="1">
                  <c:v>47.45841831134759</c:v>
                </c:pt>
                <c:pt idx="2">
                  <c:v>45.200923717354605</c:v>
                </c:pt>
                <c:pt idx="3">
                  <c:v>48.22866503761518</c:v>
                </c:pt>
                <c:pt idx="4">
                  <c:v>59.65133300111872</c:v>
                </c:pt>
                <c:pt idx="5">
                  <c:v>67.97199313964485</c:v>
                </c:pt>
                <c:pt idx="6">
                  <c:v>2.0154318522238386</c:v>
                </c:pt>
                <c:pt idx="7">
                  <c:v>3.022457777598918</c:v>
                </c:pt>
                <c:pt idx="8">
                  <c:v>59.368931301809255</c:v>
                </c:pt>
                <c:pt idx="9">
                  <c:v>62.12782462541011</c:v>
                </c:pt>
                <c:pt idx="10">
                  <c:v>33.93313926042461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24.371889812578576</c:v>
                </c:pt>
                <c:pt idx="1">
                  <c:v>55.31486849028583</c:v>
                </c:pt>
                <c:pt idx="2">
                  <c:v>40.65274471184217</c:v>
                </c:pt>
                <c:pt idx="3">
                  <c:v>53.79911322119948</c:v>
                </c:pt>
                <c:pt idx="4">
                  <c:v>49.27566694471093</c:v>
                </c:pt>
                <c:pt idx="5">
                  <c:v>46.637289482060396</c:v>
                </c:pt>
                <c:pt idx="6">
                  <c:v>1.5347664617250094</c:v>
                </c:pt>
                <c:pt idx="7">
                  <c:v>4.929861338722624</c:v>
                </c:pt>
                <c:pt idx="8">
                  <c:v>65.47294678305818</c:v>
                </c:pt>
                <c:pt idx="9">
                  <c:v>51.003461967812854</c:v>
                </c:pt>
                <c:pt idx="10">
                  <c:v>50.95444464860875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15.715262289985821</c:v>
                </c:pt>
                <c:pt idx="1">
                  <c:v>47.85836041233697</c:v>
                </c:pt>
                <c:pt idx="2">
                  <c:v>31.843024463048028</c:v>
                </c:pt>
                <c:pt idx="3">
                  <c:v>57.80582453212272</c:v>
                </c:pt>
                <c:pt idx="4">
                  <c:v>35.93956388420609</c:v>
                </c:pt>
                <c:pt idx="5">
                  <c:v>36.86793765039517</c:v>
                </c:pt>
                <c:pt idx="6">
                  <c:v>2.284373062292471</c:v>
                </c:pt>
                <c:pt idx="7">
                  <c:v>5.462104545911483</c:v>
                </c:pt>
                <c:pt idx="8">
                  <c:v>48.183473933316655</c:v>
                </c:pt>
                <c:pt idx="9">
                  <c:v>38.6895484233775</c:v>
                </c:pt>
                <c:pt idx="10">
                  <c:v>45.268329412557854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29.639747669505205</c:v>
                </c:pt>
                <c:pt idx="1">
                  <c:v>48.35529795894301</c:v>
                </c:pt>
                <c:pt idx="2">
                  <c:v>35.63979674128324</c:v>
                </c:pt>
                <c:pt idx="3">
                  <c:v>44.429106036730005</c:v>
                </c:pt>
                <c:pt idx="4">
                  <c:v>60.932941004704865</c:v>
                </c:pt>
                <c:pt idx="5">
                  <c:v>51.39475690252793</c:v>
                </c:pt>
                <c:pt idx="6">
                  <c:v>1.0007643679475873</c:v>
                </c:pt>
                <c:pt idx="7">
                  <c:v>5.757333808240236</c:v>
                </c:pt>
                <c:pt idx="8">
                  <c:v>43.15147000428893</c:v>
                </c:pt>
                <c:pt idx="9">
                  <c:v>58.965701444009014</c:v>
                </c:pt>
                <c:pt idx="10">
                  <c:v>24.401993194249624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41.788952491124725</c:v>
                </c:pt>
                <c:pt idx="1">
                  <c:v>41.00397234191527</c:v>
                </c:pt>
                <c:pt idx="2">
                  <c:v>38.593811008930054</c:v>
                </c:pt>
                <c:pt idx="3">
                  <c:v>50.69287380432345</c:v>
                </c:pt>
                <c:pt idx="4">
                  <c:v>64.14735606821992</c:v>
                </c:pt>
                <c:pt idx="5">
                  <c:v>40.37850079762628</c:v>
                </c:pt>
                <c:pt idx="6">
                  <c:v>2.9337443876993543</c:v>
                </c:pt>
                <c:pt idx="7">
                  <c:v>4.442582423293836</c:v>
                </c:pt>
                <c:pt idx="8">
                  <c:v>48.1453698364528</c:v>
                </c:pt>
                <c:pt idx="9">
                  <c:v>79.74504373065048</c:v>
                </c:pt>
                <c:pt idx="10">
                  <c:v>47.05854265190923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30.371393576466595</c:v>
                </c:pt>
                <c:pt idx="1">
                  <c:v>40.84431361396392</c:v>
                </c:pt>
                <c:pt idx="2">
                  <c:v>25.92281626596143</c:v>
                </c:pt>
                <c:pt idx="3">
                  <c:v>58.69327096920498</c:v>
                </c:pt>
                <c:pt idx="4">
                  <c:v>49.45049519206729</c:v>
                </c:pt>
                <c:pt idx="5">
                  <c:v>72.12003302456904</c:v>
                </c:pt>
                <c:pt idx="6">
                  <c:v>4.343730428310917</c:v>
                </c:pt>
                <c:pt idx="7">
                  <c:v>6.1946645019857725</c:v>
                </c:pt>
                <c:pt idx="8">
                  <c:v>46.938334571263375</c:v>
                </c:pt>
                <c:pt idx="9">
                  <c:v>73.48620757360807</c:v>
                </c:pt>
                <c:pt idx="10">
                  <c:v>61.403068824954254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48.761950582508106</c:v>
                </c:pt>
                <c:pt idx="1">
                  <c:v>49.83972755793035</c:v>
                </c:pt>
                <c:pt idx="2">
                  <c:v>31.9878214165013</c:v>
                </c:pt>
                <c:pt idx="3">
                  <c:v>40.09088224295847</c:v>
                </c:pt>
                <c:pt idx="4">
                  <c:v>52.200993379737845</c:v>
                </c:pt>
                <c:pt idx="5">
                  <c:v>35.16930129190878</c:v>
                </c:pt>
                <c:pt idx="6">
                  <c:v>10.842409299209999</c:v>
                </c:pt>
                <c:pt idx="7">
                  <c:v>38.20292907102535</c:v>
                </c:pt>
                <c:pt idx="8">
                  <c:v>62.12590264917855</c:v>
                </c:pt>
                <c:pt idx="9">
                  <c:v>66.01889464093341</c:v>
                </c:pt>
                <c:pt idx="10">
                  <c:v>48.34090541149249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17.482955707812227</c:v>
                </c:pt>
                <c:pt idx="1">
                  <c:v>51.22753564322625</c:v>
                </c:pt>
                <c:pt idx="2">
                  <c:v>23.22246315948886</c:v>
                </c:pt>
                <c:pt idx="3">
                  <c:v>45.5808121635731</c:v>
                </c:pt>
                <c:pt idx="4">
                  <c:v>53.28397491964628</c:v>
                </c:pt>
                <c:pt idx="5">
                  <c:v>36.66104447568992</c:v>
                </c:pt>
                <c:pt idx="6">
                  <c:v>3.3286454867892585</c:v>
                </c:pt>
                <c:pt idx="7">
                  <c:v>5.648405468644612</c:v>
                </c:pt>
                <c:pt idx="8">
                  <c:v>61.60731322966518</c:v>
                </c:pt>
                <c:pt idx="9">
                  <c:v>52.502910499144996</c:v>
                </c:pt>
                <c:pt idx="10">
                  <c:v>30.86778417247499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21.37184165543753</c:v>
                </c:pt>
                <c:pt idx="1">
                  <c:v>52.94279952857162</c:v>
                </c:pt>
                <c:pt idx="2">
                  <c:v>42.52236389024496</c:v>
                </c:pt>
                <c:pt idx="3">
                  <c:v>58.5491508519914</c:v>
                </c:pt>
                <c:pt idx="4">
                  <c:v>56.776863513622786</c:v>
                </c:pt>
                <c:pt idx="5">
                  <c:v>44.77565332401452</c:v>
                </c:pt>
                <c:pt idx="6">
                  <c:v>0.893966865699912</c:v>
                </c:pt>
                <c:pt idx="7">
                  <c:v>5.527868027107198</c:v>
                </c:pt>
                <c:pt idx="8">
                  <c:v>26.890522430900972</c:v>
                </c:pt>
                <c:pt idx="9">
                  <c:v>68.680169804141</c:v>
                </c:pt>
                <c:pt idx="10">
                  <c:v>39.47495728676044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24.44063784671669</c:v>
                </c:pt>
                <c:pt idx="1">
                  <c:v>53.55726445606489</c:v>
                </c:pt>
                <c:pt idx="2">
                  <c:v>35.22321918133969</c:v>
                </c:pt>
                <c:pt idx="3">
                  <c:v>48.41186095452554</c:v>
                </c:pt>
                <c:pt idx="4">
                  <c:v>43.724648555534614</c:v>
                </c:pt>
                <c:pt idx="5">
                  <c:v>40.006676369589364</c:v>
                </c:pt>
                <c:pt idx="6">
                  <c:v>1.7998936785891777</c:v>
                </c:pt>
                <c:pt idx="7">
                  <c:v>9.365139365319676</c:v>
                </c:pt>
                <c:pt idx="8">
                  <c:v>37.3513492873625</c:v>
                </c:pt>
                <c:pt idx="9">
                  <c:v>82.30289378865035</c:v>
                </c:pt>
                <c:pt idx="10">
                  <c:v>44.94137757071963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45.10355414565082</c:v>
                </c:pt>
                <c:pt idx="1">
                  <c:v>44.78164382161761</c:v>
                </c:pt>
                <c:pt idx="2">
                  <c:v>35.18577347060973</c:v>
                </c:pt>
                <c:pt idx="3">
                  <c:v>57.31710333600228</c:v>
                </c:pt>
                <c:pt idx="4">
                  <c:v>60.3328232792979</c:v>
                </c:pt>
                <c:pt idx="5">
                  <c:v>55.84243208743001</c:v>
                </c:pt>
                <c:pt idx="6">
                  <c:v>1.5508669042902161</c:v>
                </c:pt>
                <c:pt idx="7">
                  <c:v>6.61070622325238</c:v>
                </c:pt>
                <c:pt idx="8">
                  <c:v>66.50616368912448</c:v>
                </c:pt>
                <c:pt idx="9">
                  <c:v>49.10834426300764</c:v>
                </c:pt>
                <c:pt idx="10">
                  <c:v>37.08588290238267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41.076330598537574</c:v>
                </c:pt>
                <c:pt idx="1">
                  <c:v>45.074484589506035</c:v>
                </c:pt>
                <c:pt idx="2">
                  <c:v>30.168495627109692</c:v>
                </c:pt>
                <c:pt idx="3">
                  <c:v>49.83935105458419</c:v>
                </c:pt>
                <c:pt idx="4">
                  <c:v>48.420793392607656</c:v>
                </c:pt>
                <c:pt idx="5">
                  <c:v>28.89317294662054</c:v>
                </c:pt>
                <c:pt idx="6">
                  <c:v>1.1862533015887866</c:v>
                </c:pt>
                <c:pt idx="7">
                  <c:v>5.350483702892609</c:v>
                </c:pt>
                <c:pt idx="8">
                  <c:v>40.70253589199147</c:v>
                </c:pt>
                <c:pt idx="9">
                  <c:v>61.037438509419886</c:v>
                </c:pt>
                <c:pt idx="10">
                  <c:v>43.47065215248148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19.75459571583159</c:v>
                </c:pt>
                <c:pt idx="1">
                  <c:v>46.752205149417726</c:v>
                </c:pt>
                <c:pt idx="2">
                  <c:v>37.99762342371208</c:v>
                </c:pt>
                <c:pt idx="3">
                  <c:v>42.536866910181644</c:v>
                </c:pt>
                <c:pt idx="4">
                  <c:v>50.03045779516645</c:v>
                </c:pt>
                <c:pt idx="5">
                  <c:v>51.849385111057344</c:v>
                </c:pt>
                <c:pt idx="6">
                  <c:v>25.38382398934588</c:v>
                </c:pt>
                <c:pt idx="7">
                  <c:v>9.557108971866363</c:v>
                </c:pt>
                <c:pt idx="8">
                  <c:v>36.71193897514922</c:v>
                </c:pt>
                <c:pt idx="9">
                  <c:v>50.165868791404634</c:v>
                </c:pt>
                <c:pt idx="10">
                  <c:v>31.003968587395384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20.10182589389822</c:v>
                </c:pt>
                <c:pt idx="1">
                  <c:v>39.2100814771343</c:v>
                </c:pt>
                <c:pt idx="2">
                  <c:v>21.30760194762171</c:v>
                </c:pt>
                <c:pt idx="3">
                  <c:v>42.21860777728222</c:v>
                </c:pt>
                <c:pt idx="4">
                  <c:v>59.243470012895344</c:v>
                </c:pt>
                <c:pt idx="5">
                  <c:v>31.16647959314871</c:v>
                </c:pt>
                <c:pt idx="6">
                  <c:v>1.025330751434831</c:v>
                </c:pt>
                <c:pt idx="7">
                  <c:v>5.703630036505306</c:v>
                </c:pt>
                <c:pt idx="8">
                  <c:v>71.13012057784354</c:v>
                </c:pt>
                <c:pt idx="9">
                  <c:v>79.6035475756267</c:v>
                </c:pt>
                <c:pt idx="10">
                  <c:v>30.6088173614732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21.877212970282454</c:v>
                </c:pt>
                <c:pt idx="1">
                  <c:v>41.84994205188183</c:v>
                </c:pt>
                <c:pt idx="2">
                  <c:v>39.89864131983746</c:v>
                </c:pt>
                <c:pt idx="3">
                  <c:v>43.651439087150784</c:v>
                </c:pt>
                <c:pt idx="4">
                  <c:v>60.633085401576444</c:v>
                </c:pt>
                <c:pt idx="5">
                  <c:v>31.59945847145676</c:v>
                </c:pt>
                <c:pt idx="6">
                  <c:v>2.2136917886411567</c:v>
                </c:pt>
                <c:pt idx="7">
                  <c:v>2.6105075912099465</c:v>
                </c:pt>
                <c:pt idx="8">
                  <c:v>55.75353322226221</c:v>
                </c:pt>
                <c:pt idx="9">
                  <c:v>73.93945752245568</c:v>
                </c:pt>
                <c:pt idx="10">
                  <c:v>56.235201302808605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23.993323638469395</c:v>
                </c:pt>
                <c:pt idx="1">
                  <c:v>43.01935063321249</c:v>
                </c:pt>
                <c:pt idx="2">
                  <c:v>34.053986676923735</c:v>
                </c:pt>
                <c:pt idx="3">
                  <c:v>53.063547047839684</c:v>
                </c:pt>
                <c:pt idx="4">
                  <c:v>48.958401602054785</c:v>
                </c:pt>
                <c:pt idx="5">
                  <c:v>39.27518511563009</c:v>
                </c:pt>
                <c:pt idx="6">
                  <c:v>2.106877583442351</c:v>
                </c:pt>
                <c:pt idx="7">
                  <c:v>1.1382710727911263</c:v>
                </c:pt>
                <c:pt idx="8">
                  <c:v>53.33455201962335</c:v>
                </c:pt>
                <c:pt idx="9">
                  <c:v>48.33386343721786</c:v>
                </c:pt>
                <c:pt idx="10">
                  <c:v>36.476392891584844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14.888242446024572</c:v>
                </c:pt>
                <c:pt idx="1">
                  <c:v>46.66787445424301</c:v>
                </c:pt>
                <c:pt idx="2">
                  <c:v>35.45474118106552</c:v>
                </c:pt>
                <c:pt idx="3">
                  <c:v>52.07191807789394</c:v>
                </c:pt>
                <c:pt idx="4">
                  <c:v>36.628126838369916</c:v>
                </c:pt>
                <c:pt idx="5">
                  <c:v>31.749075125140624</c:v>
                </c:pt>
                <c:pt idx="6">
                  <c:v>2.6305053625463577</c:v>
                </c:pt>
                <c:pt idx="7">
                  <c:v>14.183771585618265</c:v>
                </c:pt>
                <c:pt idx="8">
                  <c:v>42.060670061697785</c:v>
                </c:pt>
                <c:pt idx="9">
                  <c:v>74.20422487763614</c:v>
                </c:pt>
                <c:pt idx="10">
                  <c:v>30.680773875212154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34.204781822665765</c:v>
                </c:pt>
                <c:pt idx="1">
                  <c:v>53.040321618199705</c:v>
                </c:pt>
                <c:pt idx="2">
                  <c:v>27.94369925013093</c:v>
                </c:pt>
                <c:pt idx="3">
                  <c:v>41.246343040930476</c:v>
                </c:pt>
                <c:pt idx="4">
                  <c:v>57.76261880230392</c:v>
                </c:pt>
                <c:pt idx="5">
                  <c:v>62.441198128169255</c:v>
                </c:pt>
                <c:pt idx="6">
                  <c:v>1.2705380387687237</c:v>
                </c:pt>
                <c:pt idx="7">
                  <c:v>4.8595579564313525</c:v>
                </c:pt>
                <c:pt idx="8">
                  <c:v>17.903477622488502</c:v>
                </c:pt>
                <c:pt idx="9">
                  <c:v>67.37608292896364</c:v>
                </c:pt>
                <c:pt idx="10">
                  <c:v>22.415214056667224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22.355800952866566</c:v>
                </c:pt>
                <c:pt idx="1">
                  <c:v>34.381996630893134</c:v>
                </c:pt>
                <c:pt idx="2">
                  <c:v>41.63336353612852</c:v>
                </c:pt>
                <c:pt idx="3">
                  <c:v>43.232847974626246</c:v>
                </c:pt>
                <c:pt idx="4">
                  <c:v>68.61442212244741</c:v>
                </c:pt>
                <c:pt idx="5">
                  <c:v>63.28166771848115</c:v>
                </c:pt>
                <c:pt idx="6">
                  <c:v>1.0487266618874513</c:v>
                </c:pt>
                <c:pt idx="7">
                  <c:v>3.5222430130320435</c:v>
                </c:pt>
                <c:pt idx="8">
                  <c:v>30.366722239686478</c:v>
                </c:pt>
                <c:pt idx="9">
                  <c:v>64.70486588405844</c:v>
                </c:pt>
                <c:pt idx="10">
                  <c:v>40.8547982053654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29.738141333344316</c:v>
                </c:pt>
                <c:pt idx="1">
                  <c:v>57.02667173853809</c:v>
                </c:pt>
                <c:pt idx="2">
                  <c:v>38.517731350672584</c:v>
                </c:pt>
                <c:pt idx="3">
                  <c:v>44.61960405949586</c:v>
                </c:pt>
                <c:pt idx="4">
                  <c:v>36.64781801394242</c:v>
                </c:pt>
                <c:pt idx="5">
                  <c:v>37.0195354746052</c:v>
                </c:pt>
                <c:pt idx="6">
                  <c:v>0.9746631111374897</c:v>
                </c:pt>
                <c:pt idx="7">
                  <c:v>5.422070346312142</c:v>
                </c:pt>
                <c:pt idx="8">
                  <c:v>41.43190804441864</c:v>
                </c:pt>
                <c:pt idx="9">
                  <c:v>83.21189990580868</c:v>
                </c:pt>
                <c:pt idx="10">
                  <c:v>59.50417901641095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27.674609891489673</c:v>
                </c:pt>
                <c:pt idx="1">
                  <c:v>44.919260009923505</c:v>
                </c:pt>
                <c:pt idx="2">
                  <c:v>43.68762524188362</c:v>
                </c:pt>
                <c:pt idx="3">
                  <c:v>44.770221157158254</c:v>
                </c:pt>
                <c:pt idx="4">
                  <c:v>51.21067439297351</c:v>
                </c:pt>
                <c:pt idx="5">
                  <c:v>16.296272918080174</c:v>
                </c:pt>
                <c:pt idx="6">
                  <c:v>16.329177944202314</c:v>
                </c:pt>
                <c:pt idx="7">
                  <c:v>67.06105423361295</c:v>
                </c:pt>
                <c:pt idx="8">
                  <c:v>46.69819615039305</c:v>
                </c:pt>
                <c:pt idx="9">
                  <c:v>27.101390523339166</c:v>
                </c:pt>
                <c:pt idx="10">
                  <c:v>16.4953181062858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28.258935553608488</c:v>
                </c:pt>
                <c:pt idx="1">
                  <c:v>53.70304534662671</c:v>
                </c:pt>
                <c:pt idx="2">
                  <c:v>36.243377148041795</c:v>
                </c:pt>
                <c:pt idx="3">
                  <c:v>58.070266326079356</c:v>
                </c:pt>
                <c:pt idx="4">
                  <c:v>36.91908016141851</c:v>
                </c:pt>
                <c:pt idx="5">
                  <c:v>53.00377692935702</c:v>
                </c:pt>
                <c:pt idx="6">
                  <c:v>1.0725565139197075</c:v>
                </c:pt>
                <c:pt idx="7">
                  <c:v>5.6597260365701025</c:v>
                </c:pt>
                <c:pt idx="8">
                  <c:v>68.24231898546496</c:v>
                </c:pt>
                <c:pt idx="9">
                  <c:v>62.775188978761705</c:v>
                </c:pt>
                <c:pt idx="10">
                  <c:v>50.26954681056437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22.3411008192837</c:v>
                </c:pt>
                <c:pt idx="1">
                  <c:v>55.65937755913924</c:v>
                </c:pt>
                <c:pt idx="2">
                  <c:v>38.33784835770401</c:v>
                </c:pt>
                <c:pt idx="3">
                  <c:v>50.66095428409486</c:v>
                </c:pt>
                <c:pt idx="4">
                  <c:v>67.11376356019247</c:v>
                </c:pt>
                <c:pt idx="5">
                  <c:v>34.88531934895933</c:v>
                </c:pt>
                <c:pt idx="6">
                  <c:v>28.38130935712964</c:v>
                </c:pt>
                <c:pt idx="7">
                  <c:v>7.553396174520592</c:v>
                </c:pt>
                <c:pt idx="8">
                  <c:v>25.09121925219689</c:v>
                </c:pt>
                <c:pt idx="9">
                  <c:v>73.27462354651638</c:v>
                </c:pt>
                <c:pt idx="10">
                  <c:v>21.91417956449348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17.869768000080043</c:v>
                </c:pt>
                <c:pt idx="1">
                  <c:v>54.887506295044574</c:v>
                </c:pt>
                <c:pt idx="2">
                  <c:v>36.414611807193644</c:v>
                </c:pt>
                <c:pt idx="3">
                  <c:v>47.508852767511954</c:v>
                </c:pt>
                <c:pt idx="4">
                  <c:v>56.193512596878605</c:v>
                </c:pt>
                <c:pt idx="5">
                  <c:v>42.85558865351925</c:v>
                </c:pt>
                <c:pt idx="6">
                  <c:v>0.8548358477273972</c:v>
                </c:pt>
                <c:pt idx="7">
                  <c:v>6.759592677072523</c:v>
                </c:pt>
                <c:pt idx="8">
                  <c:v>64.92123399210635</c:v>
                </c:pt>
                <c:pt idx="9">
                  <c:v>65.47691933310065</c:v>
                </c:pt>
                <c:pt idx="10">
                  <c:v>18.91954196528671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18.61148471061266</c:v>
                </c:pt>
                <c:pt idx="1">
                  <c:v>39.66414735009319</c:v>
                </c:pt>
                <c:pt idx="2">
                  <c:v>29.341919947716065</c:v>
                </c:pt>
                <c:pt idx="3">
                  <c:v>32.347983711484126</c:v>
                </c:pt>
                <c:pt idx="4">
                  <c:v>29.275951888563075</c:v>
                </c:pt>
                <c:pt idx="5">
                  <c:v>51.26601424165759</c:v>
                </c:pt>
                <c:pt idx="6">
                  <c:v>14.075368463354303</c:v>
                </c:pt>
                <c:pt idx="7">
                  <c:v>0.6814135432879775</c:v>
                </c:pt>
                <c:pt idx="8">
                  <c:v>54.1909436270681</c:v>
                </c:pt>
                <c:pt idx="9">
                  <c:v>54.5402294231978</c:v>
                </c:pt>
                <c:pt idx="10">
                  <c:v>39.04594644748328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27.395716639050203</c:v>
                </c:pt>
                <c:pt idx="1">
                  <c:v>56.90641495215661</c:v>
                </c:pt>
                <c:pt idx="2">
                  <c:v>43.11265094098896</c:v>
                </c:pt>
                <c:pt idx="3">
                  <c:v>47.79315865480654</c:v>
                </c:pt>
                <c:pt idx="4">
                  <c:v>57.592125064467545</c:v>
                </c:pt>
                <c:pt idx="5">
                  <c:v>53.80611222141628</c:v>
                </c:pt>
                <c:pt idx="6">
                  <c:v>0.8623203808932154</c:v>
                </c:pt>
                <c:pt idx="7">
                  <c:v>2.2969442295703653</c:v>
                </c:pt>
                <c:pt idx="8">
                  <c:v>54.93711488081137</c:v>
                </c:pt>
                <c:pt idx="9">
                  <c:v>64.20417684142794</c:v>
                </c:pt>
                <c:pt idx="10">
                  <c:v>39.8459594026196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质量安全</c:v>
                </c:pt>
                <c:pt idx="1">
                  <c:v>学科建设</c:v>
                </c:pt>
                <c:pt idx="2">
                  <c:v>收支结构</c:v>
                </c:pt>
                <c:pt idx="3">
                  <c:v>功能定位</c:v>
                </c:pt>
                <c:pt idx="4">
                  <c:v>人员结构</c:v>
                </c:pt>
                <c:pt idx="5">
                  <c:v>合理用药</c:v>
                </c:pt>
                <c:pt idx="6">
                  <c:v>费用控制</c:v>
                </c:pt>
                <c:pt idx="7">
                  <c:v>BCG矩阵</c:v>
                </c:pt>
                <c:pt idx="8">
                  <c:v>人才培养</c:v>
                </c:pt>
                <c:pt idx="9">
                  <c:v>地位影响</c:v>
                </c:pt>
                <c:pt idx="10">
                  <c:v>服务流程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32.3836564768763</c:v>
                </c:pt>
                <c:pt idx="1">
                  <c:v>51.60584876004236</c:v>
                </c:pt>
                <c:pt idx="2">
                  <c:v>40.70756443753786</c:v>
                </c:pt>
                <c:pt idx="3">
                  <c:v>45.33175805031407</c:v>
                </c:pt>
                <c:pt idx="4">
                  <c:v>44.002027955408934</c:v>
                </c:pt>
                <c:pt idx="5">
                  <c:v>36.611032333440676</c:v>
                </c:pt>
                <c:pt idx="6">
                  <c:v>0.8566288032204641</c:v>
                </c:pt>
                <c:pt idx="7">
                  <c:v>4.597607735238085</c:v>
                </c:pt>
                <c:pt idx="8">
                  <c:v>36.57991132957926</c:v>
                </c:pt>
                <c:pt idx="9">
                  <c:v>69.85749512689549</c:v>
                </c:pt>
                <c:pt idx="10">
                  <c:v>35.464949034689916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ae-bc1e-2026-8fe28f567fe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cae-bc1e-2026-8fe28f567fe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ae-bc1e-2026-8fe28f567fe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cae-bc1e-2026-8fe28f567fe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ae-bc1e-2026-8fe28f567fe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cae-bc1e-2026-8fe28f567fe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cae-bc1e-2026-8fe28f567fe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cae-bc1e-2026-8fe28f567fe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cae-bc1e-2026-8fe28f567fe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cae-bc1e-2026-8fe28f567fe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cae-bc1e-2026-8fe28f567fe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cae-bc1e-2026-8fe28f567fe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cae-bc1e-2026-8fe28f567fe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cae-bc1e-2026-8fe28f567fe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cae-bc1e-2026-8fe28f567fe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cae-bc1e-2026-8fe28f567fe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cae-bc1e-2026-8fe28f567fe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cae-bc1e-2026-8fe28f567fe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cae-bc1e-2026-8fe28f567fe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cae-bc1e-2026-8fe28f567fe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50.356940158963155</c:v>
                </c:pt>
                <c:pt idx="1">
                  <c:v>49.83972755793035</c:v>
                </c:pt>
                <c:pt idx="2">
                  <c:v>45.47833106953356</c:v>
                </c:pt>
                <c:pt idx="3">
                  <c:v>44.78164382161761</c:v>
                </c:pt>
                <c:pt idx="4">
                  <c:v>41.00397234191527</c:v>
                </c:pt>
                <c:pt idx="5">
                  <c:v>58.53043192472274</c:v>
                </c:pt>
                <c:pt idx="6">
                  <c:v>45.074484589506035</c:v>
                </c:pt>
                <c:pt idx="7">
                  <c:v>59.64745923865956</c:v>
                </c:pt>
                <c:pt idx="8">
                  <c:v>47.65809517873704</c:v>
                </c:pt>
                <c:pt idx="9">
                  <c:v>45.33981729148351</c:v>
                </c:pt>
                <c:pt idx="10">
                  <c:v>53.040321618199705</c:v>
                </c:pt>
                <c:pt idx="11">
                  <c:v>51.60584876004236</c:v>
                </c:pt>
                <c:pt idx="12">
                  <c:v>44.04134814289801</c:v>
                </c:pt>
                <c:pt idx="13">
                  <c:v>40.84431361396392</c:v>
                </c:pt>
                <c:pt idx="14">
                  <c:v>50.172090509344955</c:v>
                </c:pt>
                <c:pt idx="15">
                  <c:v>55.544446274985724</c:v>
                </c:pt>
                <c:pt idx="16">
                  <c:v>45.02269786660775</c:v>
                </c:pt>
                <c:pt idx="17">
                  <c:v>57.02667173853809</c:v>
                </c:pt>
                <c:pt idx="18">
                  <c:v>48.35529795894301</c:v>
                </c:pt>
                <c:pt idx="19">
                  <c:v>53.70304534662671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30c-8fa0-43b8-010cd0ac6e4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30c-8fa0-43b8-010cd0ac6e4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30c-8fa0-43b8-010cd0ac6e4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30c-8fa0-43b8-010cd0ac6e4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30c-8fa0-43b8-010cd0ac6e4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30c-8fa0-43b8-010cd0ac6e4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30c-8fa0-43b8-010cd0ac6e4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30c-8fa0-43b8-010cd0ac6e4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30c-8fa0-43b8-010cd0ac6e4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30c-8fa0-43b8-010cd0ac6e4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30c-8fa0-43b8-010cd0ac6e4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30c-8fa0-43b8-010cd0ac6e4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30c-8fa0-43b8-010cd0ac6e4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30c-8fa0-43b8-010cd0ac6e4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30c-8fa0-43b8-010cd0ac6e4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30c-8fa0-43b8-010cd0ac6e4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30c-8fa0-43b8-010cd0ac6e4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30c-8fa0-43b8-010cd0ac6e4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30c-8fa0-43b8-010cd0ac6e4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30c-8fa0-43b8-010cd0ac6e4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35.63556584076238</c:v>
                </c:pt>
                <c:pt idx="1">
                  <c:v>31.9878214165013</c:v>
                </c:pt>
                <c:pt idx="2">
                  <c:v>25.224935309447588</c:v>
                </c:pt>
                <c:pt idx="3">
                  <c:v>35.18577347060973</c:v>
                </c:pt>
                <c:pt idx="4">
                  <c:v>38.593811008930054</c:v>
                </c:pt>
                <c:pt idx="5">
                  <c:v>37.5667177205427</c:v>
                </c:pt>
                <c:pt idx="6">
                  <c:v>30.168495627109692</c:v>
                </c:pt>
                <c:pt idx="7">
                  <c:v>28.83487898552096</c:v>
                </c:pt>
                <c:pt idx="8">
                  <c:v>33.5069423454654</c:v>
                </c:pt>
                <c:pt idx="9">
                  <c:v>36.75444936091149</c:v>
                </c:pt>
                <c:pt idx="10">
                  <c:v>27.94369925013093</c:v>
                </c:pt>
                <c:pt idx="11">
                  <c:v>40.70756443753786</c:v>
                </c:pt>
                <c:pt idx="12">
                  <c:v>47.63371159939549</c:v>
                </c:pt>
                <c:pt idx="13">
                  <c:v>25.92281626596143</c:v>
                </c:pt>
                <c:pt idx="14">
                  <c:v>36.088694844349284</c:v>
                </c:pt>
                <c:pt idx="15">
                  <c:v>36.298433557196866</c:v>
                </c:pt>
                <c:pt idx="16">
                  <c:v>17.252604576237225</c:v>
                </c:pt>
                <c:pt idx="17">
                  <c:v>38.517731350672584</c:v>
                </c:pt>
                <c:pt idx="18">
                  <c:v>35.63979674128324</c:v>
                </c:pt>
                <c:pt idx="19">
                  <c:v>36.243377148041795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f5-2e55-df99-b3ab994e220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bf5-2e55-df99-b3ab994e220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f5-2e55-df99-b3ab994e220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bf5-2e55-df99-b3ab994e220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f5-2e55-df99-b3ab994e220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bf5-2e55-df99-b3ab994e220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bf5-2e55-df99-b3ab994e220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bf5-2e55-df99-b3ab994e220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bf5-2e55-df99-b3ab994e220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bf5-2e55-df99-b3ab994e220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bf5-2e55-df99-b3ab994e220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bf5-2e55-df99-b3ab994e220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bf5-2e55-df99-b3ab994e220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bf5-2e55-df99-b3ab994e220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bf5-2e55-df99-b3ab994e220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bf5-2e55-df99-b3ab994e220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bf5-2e55-df99-b3ab994e220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bf5-2e55-df99-b3ab994e220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bf5-2e55-df99-b3ab994e220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bf5-2e55-df99-b3ab994e220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45.50689998410321</c:v>
                </c:pt>
                <c:pt idx="1">
                  <c:v>40.09088224295847</c:v>
                </c:pt>
                <c:pt idx="2">
                  <c:v>42.242328489112666</c:v>
                </c:pt>
                <c:pt idx="3">
                  <c:v>57.31710333600228</c:v>
                </c:pt>
                <c:pt idx="4">
                  <c:v>50.69287380432345</c:v>
                </c:pt>
                <c:pt idx="5">
                  <c:v>41.04181331066851</c:v>
                </c:pt>
                <c:pt idx="6">
                  <c:v>49.83935105458419</c:v>
                </c:pt>
                <c:pt idx="7">
                  <c:v>28.287684247898017</c:v>
                </c:pt>
                <c:pt idx="8">
                  <c:v>45.462261985602666</c:v>
                </c:pt>
                <c:pt idx="9">
                  <c:v>45.837732828365496</c:v>
                </c:pt>
                <c:pt idx="10">
                  <c:v>41.246343040930476</c:v>
                </c:pt>
                <c:pt idx="11">
                  <c:v>45.33175805031407</c:v>
                </c:pt>
                <c:pt idx="12">
                  <c:v>51.05108534980831</c:v>
                </c:pt>
                <c:pt idx="13">
                  <c:v>58.69327096920498</c:v>
                </c:pt>
                <c:pt idx="14">
                  <c:v>29.09898479678154</c:v>
                </c:pt>
                <c:pt idx="15">
                  <c:v>54.935149137119154</c:v>
                </c:pt>
                <c:pt idx="16">
                  <c:v>52.11736903645792</c:v>
                </c:pt>
                <c:pt idx="17">
                  <c:v>44.61960405949586</c:v>
                </c:pt>
                <c:pt idx="18">
                  <c:v>44.429106036730005</c:v>
                </c:pt>
                <c:pt idx="19">
                  <c:v>58.070266326079356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440-f3bf-3708-912f02c5ba7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440-f3bf-3708-912f02c5ba7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440-f3bf-3708-912f02c5ba7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440-f3bf-3708-912f02c5ba7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440-f3bf-3708-912f02c5ba7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440-f3bf-3708-912f02c5ba7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440-f3bf-3708-912f02c5ba7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440-f3bf-3708-912f02c5ba7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440-f3bf-3708-912f02c5ba7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440-f3bf-3708-912f02c5ba7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440-f3bf-3708-912f02c5ba7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440-f3bf-3708-912f02c5ba7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440-f3bf-3708-912f02c5ba7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440-f3bf-3708-912f02c5ba7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440-f3bf-3708-912f02c5ba7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440-f3bf-3708-912f02c5ba7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440-f3bf-3708-912f02c5ba7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440-f3bf-3708-912f02c5ba7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440-f3bf-3708-912f02c5ba7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440-f3bf-3708-912f02c5ba7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40.26105779925423</c:v>
                </c:pt>
                <c:pt idx="1">
                  <c:v>52.200993379737845</c:v>
                </c:pt>
                <c:pt idx="2">
                  <c:v>34.358957218788376</c:v>
                </c:pt>
                <c:pt idx="3">
                  <c:v>60.3328232792979</c:v>
                </c:pt>
                <c:pt idx="4">
                  <c:v>64.14735606821992</c:v>
                </c:pt>
                <c:pt idx="5">
                  <c:v>45.36089090977397</c:v>
                </c:pt>
                <c:pt idx="6">
                  <c:v>48.420793392607656</c:v>
                </c:pt>
                <c:pt idx="7">
                  <c:v>44.80040852164844</c:v>
                </c:pt>
                <c:pt idx="8">
                  <c:v>49.346940705608496</c:v>
                </c:pt>
                <c:pt idx="9">
                  <c:v>51.10072767414711</c:v>
                </c:pt>
                <c:pt idx="10">
                  <c:v>57.76261880230392</c:v>
                </c:pt>
                <c:pt idx="11">
                  <c:v>44.002027955408934</c:v>
                </c:pt>
                <c:pt idx="12">
                  <c:v>50.890131992168854</c:v>
                </c:pt>
                <c:pt idx="13">
                  <c:v>49.45049519206729</c:v>
                </c:pt>
                <c:pt idx="14">
                  <c:v>61.88731854516516</c:v>
                </c:pt>
                <c:pt idx="15">
                  <c:v>50.15332626271793</c:v>
                </c:pt>
                <c:pt idx="16">
                  <c:v>52.00698184042108</c:v>
                </c:pt>
                <c:pt idx="17">
                  <c:v>36.64781801394242</c:v>
                </c:pt>
                <c:pt idx="18">
                  <c:v>60.932941004704865</c:v>
                </c:pt>
                <c:pt idx="19">
                  <c:v>36.91908016141851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a4e-d474-8c6d-67e4309a383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a4e-d474-8c6d-67e4309a383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a4e-d474-8c6d-67e4309a383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a4e-d474-8c6d-67e4309a383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a4e-d474-8c6d-67e4309a383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a4e-d474-8c6d-67e4309a383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a4e-d474-8c6d-67e4309a383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a4e-d474-8c6d-67e4309a383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a4e-d474-8c6d-67e4309a383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a4e-d474-8c6d-67e4309a383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a4e-d474-8c6d-67e4309a383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a4e-d474-8c6d-67e4309a383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a4e-d474-8c6d-67e4309a383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a4e-d474-8c6d-67e4309a383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a4e-d474-8c6d-67e4309a383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a4e-d474-8c6d-67e4309a383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a4e-d474-8c6d-67e4309a383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a4e-d474-8c6d-67e4309a383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a4e-d474-8c6d-67e4309a383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a4e-d474-8c6d-67e4309a383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35.3913870145267</c:v>
                </c:pt>
                <c:pt idx="1">
                  <c:v>35.16930129190878</c:v>
                </c:pt>
                <c:pt idx="2">
                  <c:v>47.50495125680881</c:v>
                </c:pt>
                <c:pt idx="3">
                  <c:v>55.84243208743001</c:v>
                </c:pt>
                <c:pt idx="4">
                  <c:v>40.37850079762628</c:v>
                </c:pt>
                <c:pt idx="5">
                  <c:v>50.39765338814177</c:v>
                </c:pt>
                <c:pt idx="6">
                  <c:v>28.89317294662054</c:v>
                </c:pt>
                <c:pt idx="7">
                  <c:v>50.36865013581488</c:v>
                </c:pt>
                <c:pt idx="8">
                  <c:v>33.277580423174214</c:v>
                </c:pt>
                <c:pt idx="9">
                  <c:v>48.695703634132826</c:v>
                </c:pt>
                <c:pt idx="10">
                  <c:v>62.441198128169255</c:v>
                </c:pt>
                <c:pt idx="11">
                  <c:v>36.611032333440676</c:v>
                </c:pt>
                <c:pt idx="12">
                  <c:v>36.58139303330668</c:v>
                </c:pt>
                <c:pt idx="13">
                  <c:v>72.12003302456904</c:v>
                </c:pt>
                <c:pt idx="14">
                  <c:v>37.4166876665685</c:v>
                </c:pt>
                <c:pt idx="15">
                  <c:v>65.14875223348788</c:v>
                </c:pt>
                <c:pt idx="16">
                  <c:v>55.024391357782136</c:v>
                </c:pt>
                <c:pt idx="17">
                  <c:v>37.0195354746052</c:v>
                </c:pt>
                <c:pt idx="18">
                  <c:v>51.39475690252793</c:v>
                </c:pt>
                <c:pt idx="19">
                  <c:v>53.00377692935702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526-d5d4-2931-bce0906eab9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526-d5d4-2931-bce0906eab9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526-d5d4-2931-bce0906eab9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526-d5d4-2931-bce0906eab9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526-d5d4-2931-bce0906eab9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526-d5d4-2931-bce0906eab9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526-d5d4-2931-bce0906eab9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526-d5d4-2931-bce0906eab9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526-d5d4-2931-bce0906eab9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526-d5d4-2931-bce0906eab9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526-d5d4-2931-bce0906eab9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526-d5d4-2931-bce0906eab9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526-d5d4-2931-bce0906eab9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526-d5d4-2931-bce0906eab9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526-d5d4-2931-bce0906eab9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526-d5d4-2931-bce0906eab9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526-d5d4-2931-bce0906eab9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526-d5d4-2931-bce0906eab9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526-d5d4-2931-bce0906eab9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526-d5d4-2931-bce0906eab9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1.3359642188073328</c:v>
                </c:pt>
                <c:pt idx="1">
                  <c:v>10.842409299209999</c:v>
                </c:pt>
                <c:pt idx="2">
                  <c:v>0.8306975293378169</c:v>
                </c:pt>
                <c:pt idx="3">
                  <c:v>1.5508669042902161</c:v>
                </c:pt>
                <c:pt idx="4">
                  <c:v>2.9337443876993543</c:v>
                </c:pt>
                <c:pt idx="5">
                  <c:v>1.1969262752141183</c:v>
                </c:pt>
                <c:pt idx="6">
                  <c:v>1.1862533015887866</c:v>
                </c:pt>
                <c:pt idx="7">
                  <c:v>25.599949391990258</c:v>
                </c:pt>
                <c:pt idx="8">
                  <c:v>0.8036719146850515</c:v>
                </c:pt>
                <c:pt idx="9">
                  <c:v>2.192191675590914</c:v>
                </c:pt>
                <c:pt idx="10">
                  <c:v>1.2705380387687237</c:v>
                </c:pt>
                <c:pt idx="11">
                  <c:v>0.8566288032204641</c:v>
                </c:pt>
                <c:pt idx="12">
                  <c:v>0.8209613516234785</c:v>
                </c:pt>
                <c:pt idx="13">
                  <c:v>4.343730428310917</c:v>
                </c:pt>
                <c:pt idx="14">
                  <c:v>1.7112504906019812</c:v>
                </c:pt>
                <c:pt idx="15">
                  <c:v>0.832277503664639</c:v>
                </c:pt>
                <c:pt idx="16">
                  <c:v>1.3254437320268506</c:v>
                </c:pt>
                <c:pt idx="17">
                  <c:v>0.9746631111374897</c:v>
                </c:pt>
                <c:pt idx="18">
                  <c:v>1.0007643679475873</c:v>
                </c:pt>
                <c:pt idx="19">
                  <c:v>1.0725565139197075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a2e-5deb-ab93-b8eeb9fd94a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a2e-5deb-ab93-b8eeb9fd94a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a2e-5deb-ab93-b8eeb9fd94a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a2e-5deb-ab93-b8eeb9fd94a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a2e-5deb-ab93-b8eeb9fd94a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a2e-5deb-ab93-b8eeb9fd94a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a2e-5deb-ab93-b8eeb9fd94a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a2e-5deb-ab93-b8eeb9fd94a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a2e-5deb-ab93-b8eeb9fd94a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a2e-5deb-ab93-b8eeb9fd94a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a2e-5deb-ab93-b8eeb9fd94a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a2e-5deb-ab93-b8eeb9fd94a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a2e-5deb-ab93-b8eeb9fd94a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a2e-5deb-ab93-b8eeb9fd94a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a2e-5deb-ab93-b8eeb9fd94a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a2e-5deb-ab93-b8eeb9fd94a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a2e-5deb-ab93-b8eeb9fd94a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a2e-5deb-ab93-b8eeb9fd94a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a2e-5deb-ab93-b8eeb9fd94a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a2e-5deb-ab93-b8eeb9fd94a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9.028970049363458</c:v>
                </c:pt>
                <c:pt idx="1">
                  <c:v>38.20292907102535</c:v>
                </c:pt>
                <c:pt idx="2">
                  <c:v>8.907798386749604</c:v>
                </c:pt>
                <c:pt idx="3">
                  <c:v>6.61070622325238</c:v>
                </c:pt>
                <c:pt idx="4">
                  <c:v>4.442582423293836</c:v>
                </c:pt>
                <c:pt idx="5">
                  <c:v>4.16134089576526</c:v>
                </c:pt>
                <c:pt idx="6">
                  <c:v>5.350483702892609</c:v>
                </c:pt>
                <c:pt idx="7">
                  <c:v>5.357924564728095</c:v>
                </c:pt>
                <c:pt idx="8">
                  <c:v>5.901167371785243</c:v>
                </c:pt>
                <c:pt idx="9">
                  <c:v>5.055569472136634</c:v>
                </c:pt>
                <c:pt idx="10">
                  <c:v>4.8595579564313525</c:v>
                </c:pt>
                <c:pt idx="11">
                  <c:v>4.597607735238085</c:v>
                </c:pt>
                <c:pt idx="12">
                  <c:v>2.146275171088203</c:v>
                </c:pt>
                <c:pt idx="13">
                  <c:v>6.1946645019857725</c:v>
                </c:pt>
                <c:pt idx="14">
                  <c:v>3.786947086611819</c:v>
                </c:pt>
                <c:pt idx="15">
                  <c:v>4.469244716864535</c:v>
                </c:pt>
                <c:pt idx="16">
                  <c:v>4.8516617217420315</c:v>
                </c:pt>
                <c:pt idx="17">
                  <c:v>5.422070346312142</c:v>
                </c:pt>
                <c:pt idx="18">
                  <c:v>5.757333808240236</c:v>
                </c:pt>
                <c:pt idx="19">
                  <c:v>5.6597260365701025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28b-30ff-b8a1-b23dac032e5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28b-30ff-b8a1-b23dac032e5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28b-30ff-b8a1-b23dac032e5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28b-30ff-b8a1-b23dac032e5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28b-30ff-b8a1-b23dac032e5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28b-30ff-b8a1-b23dac032e5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28b-30ff-b8a1-b23dac032e5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28b-30ff-b8a1-b23dac032e5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28b-30ff-b8a1-b23dac032e5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28b-30ff-b8a1-b23dac032e5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28b-30ff-b8a1-b23dac032e5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28b-30ff-b8a1-b23dac032e5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28b-30ff-b8a1-b23dac032e5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28b-30ff-b8a1-b23dac032e5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28b-30ff-b8a1-b23dac032e5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28b-30ff-b8a1-b23dac032e5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28b-30ff-b8a1-b23dac032e5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28b-30ff-b8a1-b23dac032e5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28b-30ff-b8a1-b23dac032e5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28b-30ff-b8a1-b23dac032e5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62.12590264917855</c:v>
                </c:pt>
                <c:pt idx="2">
                  <c:v>23.573361486949267</c:v>
                </c:pt>
                <c:pt idx="3">
                  <c:v>66.50616368912448</c:v>
                </c:pt>
                <c:pt idx="4">
                  <c:v>48.1453698364528</c:v>
                </c:pt>
                <c:pt idx="5">
                  <c:v>66.52953345510112</c:v>
                </c:pt>
                <c:pt idx="6">
                  <c:v>40.70253589199147</c:v>
                </c:pt>
                <c:pt idx="7">
                  <c:v>60.3391851355617</c:v>
                </c:pt>
                <c:pt idx="8">
                  <c:v>74.93922584884679</c:v>
                </c:pt>
                <c:pt idx="9">
                  <c:v>40.32139273210528</c:v>
                </c:pt>
                <c:pt idx="10">
                  <c:v>17.903477622488502</c:v>
                </c:pt>
                <c:pt idx="11">
                  <c:v>36.57991132957926</c:v>
                </c:pt>
                <c:pt idx="12">
                  <c:v>31.487471787897807</c:v>
                </c:pt>
                <c:pt idx="13">
                  <c:v>46.938334571263375</c:v>
                </c:pt>
                <c:pt idx="14">
                  <c:v>47.24302080447345</c:v>
                </c:pt>
                <c:pt idx="15">
                  <c:v>59.3966521846786</c:v>
                </c:pt>
                <c:pt idx="16">
                  <c:v>54.288064122116104</c:v>
                </c:pt>
                <c:pt idx="17">
                  <c:v>41.43190804441864</c:v>
                </c:pt>
                <c:pt idx="18">
                  <c:v>43.15147000428893</c:v>
                </c:pt>
                <c:pt idx="19">
                  <c:v>68.24231898546496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33f-8eeb-03f4-f51f8e99bf7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33f-8eeb-03f4-f51f8e99bf7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33f-8eeb-03f4-f51f8e99bf7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33f-8eeb-03f4-f51f8e99bf7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33f-8eeb-03f4-f51f8e99bf7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33f-8eeb-03f4-f51f8e99bf7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33f-8eeb-03f4-f51f8e99bf7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33f-8eeb-03f4-f51f8e99bf7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33f-8eeb-03f4-f51f8e99bf7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33f-8eeb-03f4-f51f8e99bf7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33f-8eeb-03f4-f51f8e99bf7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33f-8eeb-03f4-f51f8e99bf7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33f-8eeb-03f4-f51f8e99bf7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33f-8eeb-03f4-f51f8e99bf7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33f-8eeb-03f4-f51f8e99bf7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33f-8eeb-03f4-f51f8e99bf7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33f-8eeb-03f4-f51f8e99bf7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33f-8eeb-03f4-f51f8e99bf7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33f-8eeb-03f4-f51f8e99bf7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33f-8eeb-03f4-f51f8e99bf7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50.41203855284016</c:v>
                </c:pt>
                <c:pt idx="1">
                  <c:v>66.01889464093341</c:v>
                </c:pt>
                <c:pt idx="2">
                  <c:v>78.42923977099908</c:v>
                </c:pt>
                <c:pt idx="3">
                  <c:v>49.10834426300764</c:v>
                </c:pt>
                <c:pt idx="4">
                  <c:v>79.74504373065048</c:v>
                </c:pt>
                <c:pt idx="5">
                  <c:v>50.96662077857806</c:v>
                </c:pt>
                <c:pt idx="6">
                  <c:v>61.037438509419886</c:v>
                </c:pt>
                <c:pt idx="7">
                  <c:v>44.334009685617616</c:v>
                </c:pt>
                <c:pt idx="8">
                  <c:v>56.76488339604412</c:v>
                </c:pt>
                <c:pt idx="9">
                  <c:v>60.480830961289435</c:v>
                </c:pt>
                <c:pt idx="10">
                  <c:v>67.37608292896364</c:v>
                </c:pt>
                <c:pt idx="11">
                  <c:v>69.85749512689549</c:v>
                </c:pt>
                <c:pt idx="12">
                  <c:v>61.2012287386557</c:v>
                </c:pt>
                <c:pt idx="13">
                  <c:v>73.48620757360807</c:v>
                </c:pt>
                <c:pt idx="14">
                  <c:v>33.137374181280876</c:v>
                </c:pt>
                <c:pt idx="15">
                  <c:v>51.98023697941534</c:v>
                </c:pt>
                <c:pt idx="16">
                  <c:v>61.07075738937043</c:v>
                </c:pt>
                <c:pt idx="17">
                  <c:v>83.21189990580868</c:v>
                </c:pt>
                <c:pt idx="18">
                  <c:v>58.965701444009014</c:v>
                </c:pt>
                <c:pt idx="19">
                  <c:v>62.775188978761705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1d7-a95f-50c6-1cf3983e48c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1d7-a95f-50c6-1cf3983e48c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1d7-a95f-50c6-1cf3983e48c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1d7-a95f-50c6-1cf3983e48c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1d7-a95f-50c6-1cf3983e48c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1d7-a95f-50c6-1cf3983e48c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1d7-a95f-50c6-1cf3983e48c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1d7-a95f-50c6-1cf3983e48c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1d7-a95f-50c6-1cf3983e48c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1d7-a95f-50c6-1cf3983e48c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1d7-a95f-50c6-1cf3983e48c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1d7-a95f-50c6-1cf3983e48c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1d7-a95f-50c6-1cf3983e48c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1d7-a95f-50c6-1cf3983e48c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1d7-a95f-50c6-1cf3983e48c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1d7-a95f-50c6-1cf3983e48c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1d7-a95f-50c6-1cf3983e48c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1d7-a95f-50c6-1cf3983e48c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1d7-a95f-50c6-1cf3983e48c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1d7-a95f-50c6-1cf3983e48c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32.141522767361636</c:v>
                </c:pt>
                <c:pt idx="1">
                  <c:v>48.34090541149249</c:v>
                </c:pt>
                <c:pt idx="2">
                  <c:v>53.31187827904482</c:v>
                </c:pt>
                <c:pt idx="3">
                  <c:v>37.08588290238267</c:v>
                </c:pt>
                <c:pt idx="4">
                  <c:v>47.05854265190923</c:v>
                </c:pt>
                <c:pt idx="5">
                  <c:v>46.65091545541996</c:v>
                </c:pt>
                <c:pt idx="6">
                  <c:v>43.47065215248148</c:v>
                </c:pt>
                <c:pt idx="7">
                  <c:v>52.33981838844412</c:v>
                </c:pt>
                <c:pt idx="8">
                  <c:v>33.45525062196712</c:v>
                </c:pt>
                <c:pt idx="9">
                  <c:v>48.29416877276853</c:v>
                </c:pt>
                <c:pt idx="10">
                  <c:v>22.415214056667224</c:v>
                </c:pt>
                <c:pt idx="11">
                  <c:v>35.464949034689916</c:v>
                </c:pt>
                <c:pt idx="12">
                  <c:v>41.26383282981478</c:v>
                </c:pt>
                <c:pt idx="13">
                  <c:v>61.403068824954254</c:v>
                </c:pt>
                <c:pt idx="14">
                  <c:v>13.053868570390254</c:v>
                </c:pt>
                <c:pt idx="15">
                  <c:v>21.454247145763155</c:v>
                </c:pt>
                <c:pt idx="16">
                  <c:v>36.11435816446621</c:v>
                </c:pt>
                <c:pt idx="17">
                  <c:v>59.50417901641095</c:v>
                </c:pt>
                <c:pt idx="18">
                  <c:v>24.401993194249624</c:v>
                </c:pt>
                <c:pt idx="19">
                  <c:v>50.26954681056437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48.761950582508106</c:v>
                </c:pt>
                <c:pt idx="2">
                  <c:v>45.140386438060304</c:v>
                </c:pt>
                <c:pt idx="3">
                  <c:v>45.10355414565082</c:v>
                </c:pt>
                <c:pt idx="4">
                  <c:v>41.788952491124725</c:v>
                </c:pt>
                <c:pt idx="5">
                  <c:v>41.41038420541579</c:v>
                </c:pt>
                <c:pt idx="6">
                  <c:v>41.076330598537574</c:v>
                </c:pt>
                <c:pt idx="7">
                  <c:v>40.9751018404622</c:v>
                </c:pt>
                <c:pt idx="8">
                  <c:v>35.4493068884678</c:v>
                </c:pt>
                <c:pt idx="9">
                  <c:v>35.15852303330725</c:v>
                </c:pt>
                <c:pt idx="10">
                  <c:v>34.204781822665765</c:v>
                </c:pt>
                <c:pt idx="11">
                  <c:v>32.3836564768763</c:v>
                </c:pt>
                <c:pt idx="12">
                  <c:v>30.94091411020525</c:v>
                </c:pt>
                <c:pt idx="13">
                  <c:v>30.371393576466595</c:v>
                </c:pt>
                <c:pt idx="14">
                  <c:v>30.22355348229046</c:v>
                </c:pt>
                <c:pt idx="15">
                  <c:v>30.090849241472217</c:v>
                </c:pt>
                <c:pt idx="16">
                  <c:v>29.750695413097834</c:v>
                </c:pt>
                <c:pt idx="17">
                  <c:v>29.738141333344316</c:v>
                </c:pt>
                <c:pt idx="18">
                  <c:v>29.639747669505205</c:v>
                </c:pt>
                <c:pt idx="19">
                  <c:v>28.258935553608488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a3-4f85-2b57-e40fcb9d111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3a3-4f85-2b57-e40fcb9d111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a3-4f85-2b57-e40fcb9d111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a3-4f85-2b57-e40fcb9d111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3a3-4f85-2b57-e40fcb9d111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3a3-4f85-2b57-e40fcb9d111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3a3-4f85-2b57-e40fcb9d111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3a3-4f85-2b57-e40fcb9d111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3a3-4f85-2b57-e40fcb9d111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3a3-4f85-2b57-e40fcb9d111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3a3-4f85-2b57-e40fcb9d111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3a3-4f85-2b57-e40fcb9d111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3a3-4f85-2b57-e40fcb9d111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3a3-4f85-2b57-e40fcb9d111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3a3-4f85-2b57-e40fcb9d111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3a3-4f85-2b57-e40fcb9d111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3a3-4f85-2b57-e40fcb9d111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3a3-4f85-2b57-e40fcb9d111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3a3-4f85-2b57-e40fcb9d111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3a3-4f85-2b57-e40fcb9d111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18.557788337057552</c:v>
                </c:pt>
                <c:pt idx="1">
                  <c:v>25.291361429931726</c:v>
                </c:pt>
                <c:pt idx="2">
                  <c:v>26.30852844703669</c:v>
                </c:pt>
                <c:pt idx="3">
                  <c:v>24.139817974290377</c:v>
                </c:pt>
                <c:pt idx="4">
                  <c:v>25.33717424964531</c:v>
                </c:pt>
                <c:pt idx="5">
                  <c:v>26.475806502247956</c:v>
                </c:pt>
                <c:pt idx="6">
                  <c:v>9.20024576410687</c:v>
                </c:pt>
                <c:pt idx="7">
                  <c:v>40.9751018404622</c:v>
                </c:pt>
                <c:pt idx="8">
                  <c:v>20.401377940255692</c:v>
                </c:pt>
                <c:pt idx="9">
                  <c:v>41.41038420541579</c:v>
                </c:pt>
                <c:pt idx="10">
                  <c:v>21.16258636364733</c:v>
                </c:pt>
                <c:pt idx="11">
                  <c:v>29.738141333344316</c:v>
                </c:pt>
                <c:pt idx="12">
                  <c:v>27.395716639050203</c:v>
                </c:pt>
                <c:pt idx="13">
                  <c:v>22.3411008192837</c:v>
                </c:pt>
                <c:pt idx="14">
                  <c:v>30.090849241472217</c:v>
                </c:pt>
                <c:pt idx="15">
                  <c:v>24.371889812578576</c:v>
                </c:pt>
                <c:pt idx="16">
                  <c:v>17.869768000080043</c:v>
                </c:pt>
                <c:pt idx="17">
                  <c:v>24.018012944783944</c:v>
                </c:pt>
                <c:pt idx="18">
                  <c:v>28.258935553608488</c:v>
                </c:pt>
                <c:pt idx="19">
                  <c:v>24.44063784671669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179-ecb5-48cb-eae83327d21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179-ecb5-48cb-eae83327d21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179-ecb5-48cb-eae83327d21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179-ecb5-48cb-eae83327d21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179-ecb5-48cb-eae83327d21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179-ecb5-48cb-eae83327d21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179-ecb5-48cb-eae83327d21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179-ecb5-48cb-eae83327d21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179-ecb5-48cb-eae83327d21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179-ecb5-48cb-eae83327d21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179-ecb5-48cb-eae83327d21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179-ecb5-48cb-eae83327d21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179-ecb5-48cb-eae83327d21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179-ecb5-48cb-eae83327d21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179-ecb5-48cb-eae83327d21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179-ecb5-48cb-eae83327d21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179-ecb5-48cb-eae83327d21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179-ecb5-48cb-eae83327d21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179-ecb5-48cb-eae83327d21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179-ecb5-48cb-eae83327d21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14.485421580024331</c:v>
                </c:pt>
                <c:pt idx="1">
                  <c:v>32.49392365982456</c:v>
                </c:pt>
                <c:pt idx="2">
                  <c:v>42.03839989803016</c:v>
                </c:pt>
                <c:pt idx="3">
                  <c:v>51.311366762523974</c:v>
                </c:pt>
                <c:pt idx="4">
                  <c:v>40.77159323755222</c:v>
                </c:pt>
                <c:pt idx="5">
                  <c:v>39.06039160320163</c:v>
                </c:pt>
                <c:pt idx="6">
                  <c:v>44.052628536907676</c:v>
                </c:pt>
                <c:pt idx="7">
                  <c:v>28.83487898552096</c:v>
                </c:pt>
                <c:pt idx="8">
                  <c:v>30.9074344509821</c:v>
                </c:pt>
                <c:pt idx="9">
                  <c:v>37.5667177205427</c:v>
                </c:pt>
                <c:pt idx="10">
                  <c:v>35.181372085431065</c:v>
                </c:pt>
                <c:pt idx="11">
                  <c:v>38.517731350672584</c:v>
                </c:pt>
                <c:pt idx="12">
                  <c:v>43.11265094098896</c:v>
                </c:pt>
                <c:pt idx="13">
                  <c:v>38.33784835770401</c:v>
                </c:pt>
                <c:pt idx="14">
                  <c:v>36.298433557196866</c:v>
                </c:pt>
                <c:pt idx="15">
                  <c:v>40.65274471184217</c:v>
                </c:pt>
                <c:pt idx="16">
                  <c:v>36.414611807193644</c:v>
                </c:pt>
                <c:pt idx="17">
                  <c:v>27.79342739751936</c:v>
                </c:pt>
                <c:pt idx="18">
                  <c:v>36.243377148041795</c:v>
                </c:pt>
                <c:pt idx="19">
                  <c:v>35.22321918133969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910-217b-812a-c82c76ed9ab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910-217b-812a-c82c76ed9ab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910-217b-812a-c82c76ed9ab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910-217b-812a-c82c76ed9ab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910-217b-812a-c82c76ed9ab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910-217b-812a-c82c76ed9ab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910-217b-812a-c82c76ed9ab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910-217b-812a-c82c76ed9ab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910-217b-812a-c82c76ed9ab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910-217b-812a-c82c76ed9ab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910-217b-812a-c82c76ed9ab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910-217b-812a-c82c76ed9ab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910-217b-812a-c82c76ed9ab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910-217b-812a-c82c76ed9ab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910-217b-812a-c82c76ed9ab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910-217b-812a-c82c76ed9ab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910-217b-812a-c82c76ed9ab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910-217b-812a-c82c76ed9ab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910-217b-812a-c82c76ed9ab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910-217b-812a-c82c76ed9ab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48.132288293356005</c:v>
                </c:pt>
                <c:pt idx="1">
                  <c:v>49.91162975060748</c:v>
                </c:pt>
                <c:pt idx="2">
                  <c:v>52.23736276695188</c:v>
                </c:pt>
                <c:pt idx="3">
                  <c:v>38.96006549530751</c:v>
                </c:pt>
                <c:pt idx="4">
                  <c:v>48.22890674077072</c:v>
                </c:pt>
                <c:pt idx="5">
                  <c:v>57.40592002883682</c:v>
                </c:pt>
                <c:pt idx="6">
                  <c:v>42.285048405988285</c:v>
                </c:pt>
                <c:pt idx="7">
                  <c:v>28.287684247898017</c:v>
                </c:pt>
                <c:pt idx="8">
                  <c:v>51.49429289281524</c:v>
                </c:pt>
                <c:pt idx="9">
                  <c:v>41.04181331066851</c:v>
                </c:pt>
                <c:pt idx="10">
                  <c:v>41.49433256533066</c:v>
                </c:pt>
                <c:pt idx="11">
                  <c:v>44.61960405949586</c:v>
                </c:pt>
                <c:pt idx="12">
                  <c:v>47.79315865480654</c:v>
                </c:pt>
                <c:pt idx="13">
                  <c:v>50.66095428409486</c:v>
                </c:pt>
                <c:pt idx="14">
                  <c:v>54.935149137119154</c:v>
                </c:pt>
                <c:pt idx="15">
                  <c:v>53.79911322119948</c:v>
                </c:pt>
                <c:pt idx="16">
                  <c:v>47.508852767511954</c:v>
                </c:pt>
                <c:pt idx="17">
                  <c:v>40.03040736135274</c:v>
                </c:pt>
                <c:pt idx="18">
                  <c:v>58.070266326079356</c:v>
                </c:pt>
                <c:pt idx="19">
                  <c:v>48.41186095452554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d49-1ab8-7a0f-39328b8cf68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d49-1ab8-7a0f-39328b8cf68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d49-1ab8-7a0f-39328b8cf68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d49-1ab8-7a0f-39328b8cf68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d49-1ab8-7a0f-39328b8cf68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d49-1ab8-7a0f-39328b8cf68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d49-1ab8-7a0f-39328b8cf68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d49-1ab8-7a0f-39328b8cf68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d49-1ab8-7a0f-39328b8cf68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d49-1ab8-7a0f-39328b8cf68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d49-1ab8-7a0f-39328b8cf68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d49-1ab8-7a0f-39328b8cf68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d49-1ab8-7a0f-39328b8cf68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d49-1ab8-7a0f-39328b8cf68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d49-1ab8-7a0f-39328b8cf68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d49-1ab8-7a0f-39328b8cf68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d49-1ab8-7a0f-39328b8cf68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d49-1ab8-7a0f-39328b8cf68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d49-1ab8-7a0f-39328b8cf68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d49-1ab8-7a0f-39328b8cf68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48.442379910578005</c:v>
                </c:pt>
                <c:pt idx="1">
                  <c:v>36.12203098529335</c:v>
                </c:pt>
                <c:pt idx="2">
                  <c:v>47.38960391361606</c:v>
                </c:pt>
                <c:pt idx="3">
                  <c:v>43.72387322377544</c:v>
                </c:pt>
                <c:pt idx="4">
                  <c:v>49.05005901707866</c:v>
                </c:pt>
                <c:pt idx="5">
                  <c:v>51.10686376930078</c:v>
                </c:pt>
                <c:pt idx="6">
                  <c:v>52.56137868796504</c:v>
                </c:pt>
                <c:pt idx="7">
                  <c:v>44.80040852164844</c:v>
                </c:pt>
                <c:pt idx="8">
                  <c:v>40.01760670853727</c:v>
                </c:pt>
                <c:pt idx="9">
                  <c:v>45.36089090977397</c:v>
                </c:pt>
                <c:pt idx="10">
                  <c:v>58.92482128217952</c:v>
                </c:pt>
                <c:pt idx="11">
                  <c:v>36.64781801394242</c:v>
                </c:pt>
                <c:pt idx="12">
                  <c:v>57.592125064467545</c:v>
                </c:pt>
                <c:pt idx="13">
                  <c:v>67.11376356019247</c:v>
                </c:pt>
                <c:pt idx="14">
                  <c:v>50.15332626271793</c:v>
                </c:pt>
                <c:pt idx="15">
                  <c:v>49.27566694471093</c:v>
                </c:pt>
                <c:pt idx="16">
                  <c:v>56.193512596878605</c:v>
                </c:pt>
                <c:pt idx="17">
                  <c:v>46.344620378389855</c:v>
                </c:pt>
                <c:pt idx="18">
                  <c:v>36.91908016141851</c:v>
                </c:pt>
                <c:pt idx="19">
                  <c:v>43.724648555534614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201-7dd0-738c-e22b455a483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201-7dd0-738c-e22b455a483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201-7dd0-738c-e22b455a483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201-7dd0-738c-e22b455a483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201-7dd0-738c-e22b455a483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201-7dd0-738c-e22b455a483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201-7dd0-738c-e22b455a483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201-7dd0-738c-e22b455a483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201-7dd0-738c-e22b455a483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201-7dd0-738c-e22b455a483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201-7dd0-738c-e22b455a483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201-7dd0-738c-e22b455a483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201-7dd0-738c-e22b455a483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201-7dd0-738c-e22b455a483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201-7dd0-738c-e22b455a483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201-7dd0-738c-e22b455a483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201-7dd0-738c-e22b455a483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201-7dd0-738c-e22b455a483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201-7dd0-738c-e22b455a483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201-7dd0-738c-e22b455a483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36.68330414575459</c:v>
                </c:pt>
                <c:pt idx="1">
                  <c:v>56.429681174435686</c:v>
                </c:pt>
                <c:pt idx="2">
                  <c:v>65.12471630540267</c:v>
                </c:pt>
                <c:pt idx="3">
                  <c:v>44.510998986095004</c:v>
                </c:pt>
                <c:pt idx="4">
                  <c:v>47.49254249270524</c:v>
                </c:pt>
                <c:pt idx="5">
                  <c:v>62.44215190610538</c:v>
                </c:pt>
                <c:pt idx="6">
                  <c:v>28.098417390641004</c:v>
                </c:pt>
                <c:pt idx="7">
                  <c:v>50.36865013581488</c:v>
                </c:pt>
                <c:pt idx="8">
                  <c:v>36.47958801558682</c:v>
                </c:pt>
                <c:pt idx="9">
                  <c:v>50.39765338814177</c:v>
                </c:pt>
                <c:pt idx="10">
                  <c:v>33.59532316245014</c:v>
                </c:pt>
                <c:pt idx="11">
                  <c:v>37.0195354746052</c:v>
                </c:pt>
                <c:pt idx="12">
                  <c:v>53.80611222141628</c:v>
                </c:pt>
                <c:pt idx="13">
                  <c:v>34.88531934895933</c:v>
                </c:pt>
                <c:pt idx="14">
                  <c:v>65.14875223348788</c:v>
                </c:pt>
                <c:pt idx="15">
                  <c:v>46.637289482060396</c:v>
                </c:pt>
                <c:pt idx="16">
                  <c:v>42.85558865351925</c:v>
                </c:pt>
                <c:pt idx="17">
                  <c:v>49.24410164198896</c:v>
                </c:pt>
                <c:pt idx="18">
                  <c:v>53.00377692935702</c:v>
                </c:pt>
                <c:pt idx="19">
                  <c:v>40.006676369589364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1d2-3bcf-538c-eb93d86d473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1d2-3bcf-538c-eb93d86d473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1d2-3bcf-538c-eb93d86d473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1d2-3bcf-538c-eb93d86d473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1d2-3bcf-538c-eb93d86d473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1d2-3bcf-538c-eb93d86d473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1d2-3bcf-538c-eb93d86d473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1d2-3bcf-538c-eb93d86d473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1d2-3bcf-538c-eb93d86d473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1d2-3bcf-538c-eb93d86d473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1d2-3bcf-538c-eb93d86d473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1d2-3bcf-538c-eb93d86d473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1d2-3bcf-538c-eb93d86d473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1d2-3bcf-538c-eb93d86d473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1d2-3bcf-538c-eb93d86d473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1d2-3bcf-538c-eb93d86d473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1d2-3bcf-538c-eb93d86d473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1d2-3bcf-538c-eb93d86d473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1d2-3bcf-538c-eb93d86d473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1d2-3bcf-538c-eb93d86d473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5.879387794176574</c:v>
                </c:pt>
                <c:pt idx="1">
                  <c:v>2.385253664298287</c:v>
                </c:pt>
                <c:pt idx="2">
                  <c:v>0.8894448236766574</c:v>
                </c:pt>
                <c:pt idx="3">
                  <c:v>10.20696708295258</c:v>
                </c:pt>
                <c:pt idx="4">
                  <c:v>3.4900334932661696</c:v>
                </c:pt>
                <c:pt idx="5">
                  <c:v>7.476840279386386</c:v>
                </c:pt>
                <c:pt idx="6">
                  <c:v>0.9118201009920452</c:v>
                </c:pt>
                <c:pt idx="7">
                  <c:v>25.599949391990258</c:v>
                </c:pt>
                <c:pt idx="8">
                  <c:v>1.0895005676566527</c:v>
                </c:pt>
                <c:pt idx="9">
                  <c:v>1.1969262752141183</c:v>
                </c:pt>
                <c:pt idx="10">
                  <c:v>6.8471587793774615</c:v>
                </c:pt>
                <c:pt idx="11">
                  <c:v>0.9746631111374897</c:v>
                </c:pt>
                <c:pt idx="12">
                  <c:v>0.8623203808932154</c:v>
                </c:pt>
                <c:pt idx="13">
                  <c:v>28.38130935712964</c:v>
                </c:pt>
                <c:pt idx="14">
                  <c:v>0.832277503664639</c:v>
                </c:pt>
                <c:pt idx="15">
                  <c:v>1.5347664617250094</c:v>
                </c:pt>
                <c:pt idx="16">
                  <c:v>0.8548358477273972</c:v>
                </c:pt>
                <c:pt idx="17">
                  <c:v>25.49369990681046</c:v>
                </c:pt>
                <c:pt idx="18">
                  <c:v>1.0725565139197075</c:v>
                </c:pt>
                <c:pt idx="19">
                  <c:v>1.7998936785891777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c34-1afc-eba6-931fff9318b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c34-1afc-eba6-931fff9318b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c34-1afc-eba6-931fff9318b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c34-1afc-eba6-931fff9318b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c34-1afc-eba6-931fff9318b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c34-1afc-eba6-931fff9318b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c34-1afc-eba6-931fff9318b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c34-1afc-eba6-931fff9318b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c34-1afc-eba6-931fff9318b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c34-1afc-eba6-931fff9318b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c34-1afc-eba6-931fff9318b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c34-1afc-eba6-931fff9318b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c34-1afc-eba6-931fff9318b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c34-1afc-eba6-931fff9318b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c34-1afc-eba6-931fff9318b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c34-1afc-eba6-931fff9318b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c34-1afc-eba6-931fff9318b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c34-1afc-eba6-931fff9318b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c34-1afc-eba6-931fff9318b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c34-1afc-eba6-931fff9318b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6.087417244942017</c:v>
                </c:pt>
                <c:pt idx="1">
                  <c:v>3.105386661152835</c:v>
                </c:pt>
                <c:pt idx="2">
                  <c:v>4.382881847308832</c:v>
                </c:pt>
                <c:pt idx="3">
                  <c:v>6.127646364289714</c:v>
                </c:pt>
                <c:pt idx="4">
                  <c:v>4.880947743567406</c:v>
                </c:pt>
                <c:pt idx="5">
                  <c:v>4.710300936931973</c:v>
                </c:pt>
                <c:pt idx="6">
                  <c:v>23.18640966380584</c:v>
                </c:pt>
                <c:pt idx="7">
                  <c:v>5.357924564728095</c:v>
                </c:pt>
                <c:pt idx="8">
                  <c:v>9.062497625164154</c:v>
                </c:pt>
                <c:pt idx="9">
                  <c:v>4.16134089576526</c:v>
                </c:pt>
                <c:pt idx="10">
                  <c:v>1.5896056885742076</c:v>
                </c:pt>
                <c:pt idx="11">
                  <c:v>5.422070346312142</c:v>
                </c:pt>
                <c:pt idx="12">
                  <c:v>2.2969442295703653</c:v>
                </c:pt>
                <c:pt idx="13">
                  <c:v>7.553396174520592</c:v>
                </c:pt>
                <c:pt idx="14">
                  <c:v>4.469244716864535</c:v>
                </c:pt>
                <c:pt idx="15">
                  <c:v>4.929861338722624</c:v>
                </c:pt>
                <c:pt idx="16">
                  <c:v>6.759592677072523</c:v>
                </c:pt>
                <c:pt idx="17">
                  <c:v>2.1713192246025637</c:v>
                </c:pt>
                <c:pt idx="18">
                  <c:v>5.6597260365701025</c:v>
                </c:pt>
                <c:pt idx="19">
                  <c:v>9.365139365319676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43d-1bbf-c2a8-549a0b55bf2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43d-1bbf-c2a8-549a0b55bf2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43d-1bbf-c2a8-549a0b55bf2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43d-1bbf-c2a8-549a0b55bf2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43d-1bbf-c2a8-549a0b55bf2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43d-1bbf-c2a8-549a0b55bf2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43d-1bbf-c2a8-549a0b55bf2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43d-1bbf-c2a8-549a0b55bf2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43d-1bbf-c2a8-549a0b55bf2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43d-1bbf-c2a8-549a0b55bf2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43d-1bbf-c2a8-549a0b55bf2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43d-1bbf-c2a8-549a0b55bf2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43d-1bbf-c2a8-549a0b55bf2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43d-1bbf-c2a8-549a0b55bf2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43d-1bbf-c2a8-549a0b55bf2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43d-1bbf-c2a8-549a0b55bf2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43d-1bbf-c2a8-549a0b55bf2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43d-1bbf-c2a8-549a0b55bf2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43d-1bbf-c2a8-549a0b55bf2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43d-1bbf-c2a8-549a0b55bf2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70.7663068056737</c:v>
                </c:pt>
                <c:pt idx="1">
                  <c:v>32.72170110915058</c:v>
                </c:pt>
                <c:pt idx="2">
                  <c:v>40.83464743832553</c:v>
                </c:pt>
                <c:pt idx="3">
                  <c:v>56.89253444295173</c:v>
                </c:pt>
                <c:pt idx="4">
                  <c:v>71.00397011740354</c:v>
                </c:pt>
                <c:pt idx="5">
                  <c:v>38.78107855045791</c:v>
                </c:pt>
                <c:pt idx="6">
                  <c:v>61.110754133141256</c:v>
                </c:pt>
                <c:pt idx="7">
                  <c:v>60.3391851355617</c:v>
                </c:pt>
                <c:pt idx="8">
                  <c:v>40.74485022734128</c:v>
                </c:pt>
                <c:pt idx="9">
                  <c:v>66.52953345510112</c:v>
                </c:pt>
                <c:pt idx="10">
                  <c:v>21.420222510256707</c:v>
                </c:pt>
                <c:pt idx="11">
                  <c:v>41.43190804441864</c:v>
                </c:pt>
                <c:pt idx="12">
                  <c:v>54.93711488081137</c:v>
                </c:pt>
                <c:pt idx="13">
                  <c:v>25.09121925219689</c:v>
                </c:pt>
                <c:pt idx="14">
                  <c:v>59.3966521846786</c:v>
                </c:pt>
                <c:pt idx="15">
                  <c:v>65.47294678305818</c:v>
                </c:pt>
                <c:pt idx="16">
                  <c:v>64.92123399210635</c:v>
                </c:pt>
                <c:pt idx="17">
                  <c:v>44.243565643418854</c:v>
                </c:pt>
                <c:pt idx="18">
                  <c:v>68.24231898546496</c:v>
                </c:pt>
                <c:pt idx="19">
                  <c:v>37.3513492873625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58-e2e2-edc0-838d28204c2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58-e2e2-edc0-838d28204c2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58-e2e2-edc0-838d28204c2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f58-e2e2-edc0-838d28204c2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58-e2e2-edc0-838d28204c2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f58-e2e2-edc0-838d28204c2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58-e2e2-edc0-838d28204c2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f58-e2e2-edc0-838d28204c2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58-e2e2-edc0-838d28204c2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f58-e2e2-edc0-838d28204c2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f58-e2e2-edc0-838d28204c2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f58-e2e2-edc0-838d28204c2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f58-e2e2-edc0-838d28204c2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f58-e2e2-edc0-838d28204c2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f58-e2e2-edc0-838d28204c2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f58-e2e2-edc0-838d28204c2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f58-e2e2-edc0-838d28204c2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f58-e2e2-edc0-838d28204c2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f58-e2e2-edc0-838d28204c2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f58-e2e2-edc0-838d28204c2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57.34961659723503</c:v>
                </c:pt>
                <c:pt idx="1">
                  <c:v>57.21684453342094</c:v>
                </c:pt>
                <c:pt idx="2">
                  <c:v>60.81689557271552</c:v>
                </c:pt>
                <c:pt idx="3">
                  <c:v>69.4596934366743</c:v>
                </c:pt>
                <c:pt idx="4">
                  <c:v>54.2168576781681</c:v>
                </c:pt>
                <c:pt idx="5">
                  <c:v>53.48274610667647</c:v>
                </c:pt>
                <c:pt idx="6">
                  <c:v>43.26124732457028</c:v>
                </c:pt>
                <c:pt idx="7">
                  <c:v>44.334009685617616</c:v>
                </c:pt>
                <c:pt idx="8">
                  <c:v>51.63689525914096</c:v>
                </c:pt>
                <c:pt idx="9">
                  <c:v>50.96662077857806</c:v>
                </c:pt>
                <c:pt idx="10">
                  <c:v>76.70873309524377</c:v>
                </c:pt>
                <c:pt idx="11">
                  <c:v>83.21189990580868</c:v>
                </c:pt>
                <c:pt idx="12">
                  <c:v>64.20417684142794</c:v>
                </c:pt>
                <c:pt idx="13">
                  <c:v>73.27462354651638</c:v>
                </c:pt>
                <c:pt idx="14">
                  <c:v>51.98023697941534</c:v>
                </c:pt>
                <c:pt idx="15">
                  <c:v>51.003461967812854</c:v>
                </c:pt>
                <c:pt idx="16">
                  <c:v>65.47691933310065</c:v>
                </c:pt>
                <c:pt idx="17">
                  <c:v>63.941816289414575</c:v>
                </c:pt>
                <c:pt idx="18">
                  <c:v>62.775188978761705</c:v>
                </c:pt>
                <c:pt idx="19">
                  <c:v>82.30289378865035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1de-6dab-e5aa-db87c8a077a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1de-6dab-e5aa-db87c8a077a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1de-6dab-e5aa-db87c8a077a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1de-6dab-e5aa-db87c8a077a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1de-6dab-e5aa-db87c8a077a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1de-6dab-e5aa-db87c8a077a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de-6dab-e5aa-db87c8a077a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de-6dab-e5aa-db87c8a077a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de-6dab-e5aa-db87c8a077a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1de-6dab-e5aa-db87c8a077a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1de-6dab-e5aa-db87c8a077a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1de-6dab-e5aa-db87c8a077a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1de-6dab-e5aa-db87c8a077a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1de-6dab-e5aa-db87c8a077a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1de-6dab-e5aa-db87c8a077a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1de-6dab-e5aa-db87c8a077a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1de-6dab-e5aa-db87c8a077a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1de-6dab-e5aa-db87c8a077a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1de-6dab-e5aa-db87c8a077a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1de-6dab-e5aa-db87c8a077a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13.257132863532206</c:v>
                </c:pt>
                <c:pt idx="1">
                  <c:v>58.2153025753298</c:v>
                </c:pt>
                <c:pt idx="2">
                  <c:v>45.420092658465066</c:v>
                </c:pt>
                <c:pt idx="3">
                  <c:v>39.839572806055045</c:v>
                </c:pt>
                <c:pt idx="4">
                  <c:v>38.60938123082534</c:v>
                </c:pt>
                <c:pt idx="5">
                  <c:v>41.27935225413546</c:v>
                </c:pt>
                <c:pt idx="6">
                  <c:v>62.20749552608783</c:v>
                </c:pt>
                <c:pt idx="7">
                  <c:v>52.33981838844412</c:v>
                </c:pt>
                <c:pt idx="8">
                  <c:v>39.76297521037397</c:v>
                </c:pt>
                <c:pt idx="9">
                  <c:v>46.65091545541996</c:v>
                </c:pt>
                <c:pt idx="10">
                  <c:v>17.63546091027819</c:v>
                </c:pt>
                <c:pt idx="11">
                  <c:v>59.50417901641095</c:v>
                </c:pt>
                <c:pt idx="12">
                  <c:v>39.8459594026196</c:v>
                </c:pt>
                <c:pt idx="13">
                  <c:v>21.91417956449348</c:v>
                </c:pt>
                <c:pt idx="14">
                  <c:v>21.454247145763155</c:v>
                </c:pt>
                <c:pt idx="15">
                  <c:v>50.95444464860875</c:v>
                </c:pt>
                <c:pt idx="16">
                  <c:v>18.91954196528671</c:v>
                </c:pt>
                <c:pt idx="17">
                  <c:v>41.71868957193084</c:v>
                </c:pt>
                <c:pt idx="18">
                  <c:v>50.26954681056437</c:v>
                </c:pt>
                <c:pt idx="19">
                  <c:v>44.94137757071963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72.29739673320813</c:v>
                </c:pt>
                <c:pt idx="1">
                  <c:v>67.4624443758696</c:v>
                </c:pt>
                <c:pt idx="2">
                  <c:v>62.40986480652984</c:v>
                </c:pt>
                <c:pt idx="3">
                  <c:v>61.85043106420181</c:v>
                </c:pt>
                <c:pt idx="4">
                  <c:v>61.45136938939626</c:v>
                </c:pt>
                <c:pt idx="5">
                  <c:v>60.53007814235077</c:v>
                </c:pt>
                <c:pt idx="6">
                  <c:v>60.013421264226324</c:v>
                </c:pt>
                <c:pt idx="7">
                  <c:v>59.64745923865956</c:v>
                </c:pt>
                <c:pt idx="8">
                  <c:v>59.33454758940001</c:v>
                </c:pt>
                <c:pt idx="9">
                  <c:v>58.53043192472274</c:v>
                </c:pt>
                <c:pt idx="10">
                  <c:v>57.75821953594882</c:v>
                </c:pt>
                <c:pt idx="11">
                  <c:v>57.02667173853809</c:v>
                </c:pt>
                <c:pt idx="12">
                  <c:v>56.90641495215661</c:v>
                </c:pt>
                <c:pt idx="13">
                  <c:v>55.65937755913924</c:v>
                </c:pt>
                <c:pt idx="14">
                  <c:v>55.544446274985724</c:v>
                </c:pt>
                <c:pt idx="15">
                  <c:v>55.31486849028583</c:v>
                </c:pt>
                <c:pt idx="16">
                  <c:v>54.887506295044574</c:v>
                </c:pt>
                <c:pt idx="17">
                  <c:v>54.1439240099551</c:v>
                </c:pt>
                <c:pt idx="18">
                  <c:v>53.70304534662671</c:v>
                </c:pt>
                <c:pt idx="19">
                  <c:v>53.55726445606489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289-93a4-af58-1fa68b73179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289-93a4-af58-1fa68b73179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289-93a4-af58-1fa68b73179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289-93a4-af58-1fa68b73179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289-93a4-af58-1fa68b73179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289-93a4-af58-1fa68b73179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289-93a4-af58-1fa68b73179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289-93a4-af58-1fa68b73179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289-93a4-af58-1fa68b73179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289-93a4-af58-1fa68b73179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289-93a4-af58-1fa68b73179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289-93a4-af58-1fa68b73179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289-93a4-af58-1fa68b73179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289-93a4-af58-1fa68b73179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289-93a4-af58-1fa68b73179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289-93a4-af58-1fa68b73179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289-93a4-af58-1fa68b73179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289-93a4-af58-1fa68b73179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289-93a4-af58-1fa68b73179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289-93a4-af58-1fa68b73179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24.139817974290377</c:v>
                </c:pt>
                <c:pt idx="1">
                  <c:v>20.445646689211127</c:v>
                </c:pt>
                <c:pt idx="2">
                  <c:v>30.94091411020525</c:v>
                </c:pt>
                <c:pt idx="3">
                  <c:v>18.213624305861707</c:v>
                </c:pt>
                <c:pt idx="4">
                  <c:v>10.664392497084526</c:v>
                </c:pt>
                <c:pt idx="5">
                  <c:v>9.20024576410687</c:v>
                </c:pt>
                <c:pt idx="6">
                  <c:v>27.674609891489673</c:v>
                </c:pt>
                <c:pt idx="7">
                  <c:v>27.395716639050203</c:v>
                </c:pt>
                <c:pt idx="8">
                  <c:v>21.37184165543753</c:v>
                </c:pt>
                <c:pt idx="9">
                  <c:v>26.30852844703669</c:v>
                </c:pt>
                <c:pt idx="10">
                  <c:v>26.157908544554466</c:v>
                </c:pt>
                <c:pt idx="11">
                  <c:v>22.355800952866566</c:v>
                </c:pt>
                <c:pt idx="12">
                  <c:v>25.33717424964531</c:v>
                </c:pt>
                <c:pt idx="13">
                  <c:v>32.3836564768763</c:v>
                </c:pt>
                <c:pt idx="14">
                  <c:v>24.371889812578576</c:v>
                </c:pt>
                <c:pt idx="15">
                  <c:v>21.877212970282454</c:v>
                </c:pt>
                <c:pt idx="16">
                  <c:v>10.69255507130833</c:v>
                </c:pt>
                <c:pt idx="17">
                  <c:v>17.52311763695419</c:v>
                </c:pt>
                <c:pt idx="18">
                  <c:v>26.475806502247956</c:v>
                </c:pt>
                <c:pt idx="19">
                  <c:v>7.886515406833908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6c3-759e-4005-bf56c16560c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6c3-759e-4005-bf56c16560c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6c3-759e-4005-bf56c16560c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6c3-759e-4005-bf56c16560c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6c3-759e-4005-bf56c16560c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6c3-759e-4005-bf56c16560c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6c3-759e-4005-bf56c16560c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6c3-759e-4005-bf56c16560c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6c3-759e-4005-bf56c16560c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6c3-759e-4005-bf56c16560c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6c3-759e-4005-bf56c16560c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6c3-759e-4005-bf56c16560c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6c3-759e-4005-bf56c16560c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6c3-759e-4005-bf56c16560c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6c3-759e-4005-bf56c16560c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6c3-759e-4005-bf56c16560c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6c3-759e-4005-bf56c16560c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6c3-759e-4005-bf56c16560c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6c3-759e-4005-bf56c16560c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6c3-759e-4005-bf56c16560c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61.85043106420181</c:v>
                </c:pt>
                <c:pt idx="1">
                  <c:v>34.371941918507304</c:v>
                </c:pt>
                <c:pt idx="2">
                  <c:v>44.04134814289801</c:v>
                </c:pt>
                <c:pt idx="3">
                  <c:v>47.206320549064614</c:v>
                </c:pt>
                <c:pt idx="4">
                  <c:v>47.45841831134759</c:v>
                </c:pt>
                <c:pt idx="5">
                  <c:v>60.013421264226324</c:v>
                </c:pt>
                <c:pt idx="6">
                  <c:v>44.919260009923505</c:v>
                </c:pt>
                <c:pt idx="7">
                  <c:v>56.90641495215661</c:v>
                </c:pt>
                <c:pt idx="8">
                  <c:v>52.94279952857162</c:v>
                </c:pt>
                <c:pt idx="9">
                  <c:v>62.40986480652984</c:v>
                </c:pt>
                <c:pt idx="10">
                  <c:v>49.09837776644592</c:v>
                </c:pt>
                <c:pt idx="11">
                  <c:v>34.381996630893134</c:v>
                </c:pt>
                <c:pt idx="12">
                  <c:v>61.45136938939626</c:v>
                </c:pt>
                <c:pt idx="13">
                  <c:v>51.60584876004236</c:v>
                </c:pt>
                <c:pt idx="14">
                  <c:v>55.31486849028583</c:v>
                </c:pt>
                <c:pt idx="15">
                  <c:v>41.84994205188183</c:v>
                </c:pt>
                <c:pt idx="16">
                  <c:v>52.26517777259182</c:v>
                </c:pt>
                <c:pt idx="17">
                  <c:v>39.154184746293886</c:v>
                </c:pt>
                <c:pt idx="18">
                  <c:v>60.53007814235077</c:v>
                </c:pt>
                <c:pt idx="19">
                  <c:v>42.610932313159374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55a-a58f-c4f2-fa6d7c53814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55a-a58f-c4f2-fa6d7c53814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55a-a58f-c4f2-fa6d7c53814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55a-a58f-c4f2-fa6d7c53814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55a-a58f-c4f2-fa6d7c53814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55a-a58f-c4f2-fa6d7c53814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55a-a58f-c4f2-fa6d7c53814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55a-a58f-c4f2-fa6d7c53814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55a-a58f-c4f2-fa6d7c53814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55a-a58f-c4f2-fa6d7c53814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55a-a58f-c4f2-fa6d7c53814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55a-a58f-c4f2-fa6d7c53814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55a-a58f-c4f2-fa6d7c53814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55a-a58f-c4f2-fa6d7c53814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55a-a58f-c4f2-fa6d7c53814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55a-a58f-c4f2-fa6d7c53814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55a-a58f-c4f2-fa6d7c53814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55a-a58f-c4f2-fa6d7c53814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55a-a58f-c4f2-fa6d7c53814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55a-a58f-c4f2-fa6d7c53814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38.96006549530751</c:v>
                </c:pt>
                <c:pt idx="1">
                  <c:v>48.99273219464036</c:v>
                </c:pt>
                <c:pt idx="2">
                  <c:v>51.05108534980831</c:v>
                </c:pt>
                <c:pt idx="3">
                  <c:v>42.96033183785203</c:v>
                </c:pt>
                <c:pt idx="4">
                  <c:v>48.22866503761518</c:v>
                </c:pt>
                <c:pt idx="5">
                  <c:v>42.285048405988285</c:v>
                </c:pt>
                <c:pt idx="6">
                  <c:v>44.770221157158254</c:v>
                </c:pt>
                <c:pt idx="7">
                  <c:v>47.79315865480654</c:v>
                </c:pt>
                <c:pt idx="8">
                  <c:v>58.5491508519914</c:v>
                </c:pt>
                <c:pt idx="9">
                  <c:v>52.23736276695188</c:v>
                </c:pt>
                <c:pt idx="10">
                  <c:v>49.81067439620868</c:v>
                </c:pt>
                <c:pt idx="11">
                  <c:v>43.232847974626246</c:v>
                </c:pt>
                <c:pt idx="12">
                  <c:v>48.22890674077072</c:v>
                </c:pt>
                <c:pt idx="13">
                  <c:v>45.33175805031407</c:v>
                </c:pt>
                <c:pt idx="14">
                  <c:v>53.79911322119948</c:v>
                </c:pt>
                <c:pt idx="15">
                  <c:v>43.651439087150784</c:v>
                </c:pt>
                <c:pt idx="16">
                  <c:v>32.57413120522251</c:v>
                </c:pt>
                <c:pt idx="17">
                  <c:v>53.72511820656986</c:v>
                </c:pt>
                <c:pt idx="18">
                  <c:v>57.40592002883682</c:v>
                </c:pt>
                <c:pt idx="19">
                  <c:v>44.572542631336695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4e9-6af2-1dd4-390be29d1da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4e9-6af2-1dd4-390be29d1da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4e9-6af2-1dd4-390be29d1da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4e9-6af2-1dd4-390be29d1da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4e9-6af2-1dd4-390be29d1da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4e9-6af2-1dd4-390be29d1da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4e9-6af2-1dd4-390be29d1da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4e9-6af2-1dd4-390be29d1da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4e9-6af2-1dd4-390be29d1da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4e9-6af2-1dd4-390be29d1da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4e9-6af2-1dd4-390be29d1da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4e9-6af2-1dd4-390be29d1da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4e9-6af2-1dd4-390be29d1da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4e9-6af2-1dd4-390be29d1da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4e9-6af2-1dd4-390be29d1da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4e9-6af2-1dd4-390be29d1da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4e9-6af2-1dd4-390be29d1da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4e9-6af2-1dd4-390be29d1da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4e9-6af2-1dd4-390be29d1da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4e9-6af2-1dd4-390be29d1da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43.72387322377544</c:v>
                </c:pt>
                <c:pt idx="1">
                  <c:v>44.69594945397716</c:v>
                </c:pt>
                <c:pt idx="2">
                  <c:v>50.890131992168854</c:v>
                </c:pt>
                <c:pt idx="3">
                  <c:v>47.96815541024838</c:v>
                </c:pt>
                <c:pt idx="4">
                  <c:v>59.65133300111872</c:v>
                </c:pt>
                <c:pt idx="5">
                  <c:v>52.56137868796504</c:v>
                </c:pt>
                <c:pt idx="6">
                  <c:v>51.21067439297351</c:v>
                </c:pt>
                <c:pt idx="7">
                  <c:v>57.592125064467545</c:v>
                </c:pt>
                <c:pt idx="8">
                  <c:v>56.776863513622786</c:v>
                </c:pt>
                <c:pt idx="9">
                  <c:v>47.38960391361606</c:v>
                </c:pt>
                <c:pt idx="10">
                  <c:v>58.71924187054746</c:v>
                </c:pt>
                <c:pt idx="11">
                  <c:v>68.61442212244741</c:v>
                </c:pt>
                <c:pt idx="12">
                  <c:v>49.05005901707866</c:v>
                </c:pt>
                <c:pt idx="13">
                  <c:v>44.002027955408934</c:v>
                </c:pt>
                <c:pt idx="14">
                  <c:v>49.27566694471093</c:v>
                </c:pt>
                <c:pt idx="15">
                  <c:v>60.633085401576444</c:v>
                </c:pt>
                <c:pt idx="16">
                  <c:v>49.3134774856039</c:v>
                </c:pt>
                <c:pt idx="17">
                  <c:v>42.2166043193697</c:v>
                </c:pt>
                <c:pt idx="18">
                  <c:v>51.10686376930078</c:v>
                </c:pt>
                <c:pt idx="19">
                  <c:v>63.94935485272591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a2f-1d4a-547f-884fa73a22e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a2f-1d4a-547f-884fa73a22e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a2f-1d4a-547f-884fa73a22e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a2f-1d4a-547f-884fa73a22e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a2f-1d4a-547f-884fa73a22e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a2f-1d4a-547f-884fa73a22e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a2f-1d4a-547f-884fa73a22e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a2f-1d4a-547f-884fa73a22e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a2f-1d4a-547f-884fa73a22e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a2f-1d4a-547f-884fa73a22e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a2f-1d4a-547f-884fa73a22e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a2f-1d4a-547f-884fa73a22e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a2f-1d4a-547f-884fa73a22e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a2f-1d4a-547f-884fa73a22e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a2f-1d4a-547f-884fa73a22e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a2f-1d4a-547f-884fa73a22e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a2f-1d4a-547f-884fa73a22e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a2f-1d4a-547f-884fa73a22e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a2f-1d4a-547f-884fa73a22e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a2f-1d4a-547f-884fa73a22e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44.510998986095004</c:v>
                </c:pt>
                <c:pt idx="1">
                  <c:v>56.42148582432836</c:v>
                </c:pt>
                <c:pt idx="2">
                  <c:v>36.58139303330668</c:v>
                </c:pt>
                <c:pt idx="3">
                  <c:v>43.67828487116786</c:v>
                </c:pt>
                <c:pt idx="4">
                  <c:v>67.97199313964485</c:v>
                </c:pt>
                <c:pt idx="5">
                  <c:v>28.098417390641004</c:v>
                </c:pt>
                <c:pt idx="6">
                  <c:v>16.296272918080174</c:v>
                </c:pt>
                <c:pt idx="7">
                  <c:v>53.80611222141628</c:v>
                </c:pt>
                <c:pt idx="8">
                  <c:v>44.77565332401452</c:v>
                </c:pt>
                <c:pt idx="9">
                  <c:v>65.12471630540267</c:v>
                </c:pt>
                <c:pt idx="10">
                  <c:v>54.85633336787439</c:v>
                </c:pt>
                <c:pt idx="11">
                  <c:v>63.28166771848115</c:v>
                </c:pt>
                <c:pt idx="12">
                  <c:v>47.49254249270524</c:v>
                </c:pt>
                <c:pt idx="13">
                  <c:v>36.611032333440676</c:v>
                </c:pt>
                <c:pt idx="14">
                  <c:v>46.637289482060396</c:v>
                </c:pt>
                <c:pt idx="15">
                  <c:v>31.59945847145676</c:v>
                </c:pt>
                <c:pt idx="16">
                  <c:v>51.268611869549005</c:v>
                </c:pt>
                <c:pt idx="17">
                  <c:v>51.942708224679464</c:v>
                </c:pt>
                <c:pt idx="18">
                  <c:v>62.44215190610538</c:v>
                </c:pt>
                <c:pt idx="19">
                  <c:v>44.19515957475296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044-6af0-aacc-14ce8944895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044-6af0-aacc-14ce8944895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044-6af0-aacc-14ce8944895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044-6af0-aacc-14ce8944895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044-6af0-aacc-14ce8944895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044-6af0-aacc-14ce8944895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044-6af0-aacc-14ce8944895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044-6af0-aacc-14ce8944895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044-6af0-aacc-14ce8944895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044-6af0-aacc-14ce8944895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044-6af0-aacc-14ce8944895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044-6af0-aacc-14ce8944895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044-6af0-aacc-14ce8944895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044-6af0-aacc-14ce8944895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044-6af0-aacc-14ce8944895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044-6af0-aacc-14ce8944895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044-6af0-aacc-14ce8944895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044-6af0-aacc-14ce8944895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044-6af0-aacc-14ce8944895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044-6af0-aacc-14ce8944895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10.20696708295258</c:v>
                </c:pt>
                <c:pt idx="1">
                  <c:v>6.89900958068257</c:v>
                </c:pt>
                <c:pt idx="2">
                  <c:v>0.8209613516234785</c:v>
                </c:pt>
                <c:pt idx="3">
                  <c:v>1.8717531655893183</c:v>
                </c:pt>
                <c:pt idx="4">
                  <c:v>2.0154318522238386</c:v>
                </c:pt>
                <c:pt idx="5">
                  <c:v>0.9118201009920452</c:v>
                </c:pt>
                <c:pt idx="6">
                  <c:v>16.329177944202314</c:v>
                </c:pt>
                <c:pt idx="7">
                  <c:v>0.8623203808932154</c:v>
                </c:pt>
                <c:pt idx="8">
                  <c:v>0.893966865699912</c:v>
                </c:pt>
                <c:pt idx="9">
                  <c:v>0.8894448236766574</c:v>
                </c:pt>
                <c:pt idx="10">
                  <c:v>2.559895731590681</c:v>
                </c:pt>
                <c:pt idx="11">
                  <c:v>1.0487266618874513</c:v>
                </c:pt>
                <c:pt idx="12">
                  <c:v>3.4900334932661696</c:v>
                </c:pt>
                <c:pt idx="13">
                  <c:v>0.8566288032204641</c:v>
                </c:pt>
                <c:pt idx="14">
                  <c:v>1.5347664617250094</c:v>
                </c:pt>
                <c:pt idx="15">
                  <c:v>2.2136917886411567</c:v>
                </c:pt>
                <c:pt idx="16">
                  <c:v>1.6821377971503135</c:v>
                </c:pt>
                <c:pt idx="17">
                  <c:v>0.5631998143896171</c:v>
                </c:pt>
                <c:pt idx="18">
                  <c:v>7.476840279386386</c:v>
                </c:pt>
                <c:pt idx="19">
                  <c:v>2.1820876633614645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091-d11b-2f54-0dacddfb553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091-d11b-2f54-0dacddfb553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091-d11b-2f54-0dacddfb553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091-d11b-2f54-0dacddfb553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091-d11b-2f54-0dacddfb553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091-d11b-2f54-0dacddfb553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091-d11b-2f54-0dacddfb553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091-d11b-2f54-0dacddfb553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091-d11b-2f54-0dacddfb553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091-d11b-2f54-0dacddfb553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091-d11b-2f54-0dacddfb553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091-d11b-2f54-0dacddfb553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091-d11b-2f54-0dacddfb553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091-d11b-2f54-0dacddfb553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091-d11b-2f54-0dacddfb553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091-d11b-2f54-0dacddfb553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091-d11b-2f54-0dacddfb553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091-d11b-2f54-0dacddfb553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091-d11b-2f54-0dacddfb553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091-d11b-2f54-0dacddfb553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6.127646364289714</c:v>
                </c:pt>
                <c:pt idx="1">
                  <c:v>6.17677444079353</c:v>
                </c:pt>
                <c:pt idx="2">
                  <c:v>2.146275171088203</c:v>
                </c:pt>
                <c:pt idx="3">
                  <c:v>8.715327355853098</c:v>
                </c:pt>
                <c:pt idx="4">
                  <c:v>3.022457777598918</c:v>
                </c:pt>
                <c:pt idx="5">
                  <c:v>23.18640966380584</c:v>
                </c:pt>
                <c:pt idx="6">
                  <c:v>67.06105423361295</c:v>
                </c:pt>
                <c:pt idx="7">
                  <c:v>2.2969442295703653</c:v>
                </c:pt>
                <c:pt idx="8">
                  <c:v>5.527868027107198</c:v>
                </c:pt>
                <c:pt idx="9">
                  <c:v>4.382881847308832</c:v>
                </c:pt>
                <c:pt idx="10">
                  <c:v>6.546105628525593</c:v>
                </c:pt>
                <c:pt idx="11">
                  <c:v>3.5222430130320435</c:v>
                </c:pt>
                <c:pt idx="12">
                  <c:v>4.880947743567406</c:v>
                </c:pt>
                <c:pt idx="13">
                  <c:v>4.597607735238085</c:v>
                </c:pt>
                <c:pt idx="14">
                  <c:v>4.929861338722624</c:v>
                </c:pt>
                <c:pt idx="15">
                  <c:v>2.6105075912099465</c:v>
                </c:pt>
                <c:pt idx="16">
                  <c:v>5.057626250538948</c:v>
                </c:pt>
                <c:pt idx="17">
                  <c:v>5.358438495871659</c:v>
                </c:pt>
                <c:pt idx="18">
                  <c:v>4.710300936931973</c:v>
                </c:pt>
                <c:pt idx="19">
                  <c:v>3.801385476393216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e1f-5e15-fb14-1c6046e74f1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e1f-5e15-fb14-1c6046e74f1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e1f-5e15-fb14-1c6046e74f1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e1f-5e15-fb14-1c6046e74f1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e1f-5e15-fb14-1c6046e74f1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e1f-5e15-fb14-1c6046e74f1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e1f-5e15-fb14-1c6046e74f1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e1f-5e15-fb14-1c6046e74f1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e1f-5e15-fb14-1c6046e74f1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e1f-5e15-fb14-1c6046e74f1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e1f-5e15-fb14-1c6046e74f1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e1f-5e15-fb14-1c6046e74f1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e1f-5e15-fb14-1c6046e74f1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e1f-5e15-fb14-1c6046e74f1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e1f-5e15-fb14-1c6046e74f1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e1f-5e15-fb14-1c6046e74f1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e1f-5e15-fb14-1c6046e74f1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e1f-5e15-fb14-1c6046e74f1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e1f-5e15-fb14-1c6046e74f1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e1f-5e15-fb14-1c6046e74f1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56.89253444295173</c:v>
                </c:pt>
                <c:pt idx="1">
                  <c:v>60.98765573573177</c:v>
                </c:pt>
                <c:pt idx="2">
                  <c:v>31.487471787897807</c:v>
                </c:pt>
                <c:pt idx="3">
                  <c:v>42.11794495327229</c:v>
                </c:pt>
                <c:pt idx="4">
                  <c:v>59.368931301809255</c:v>
                </c:pt>
                <c:pt idx="5">
                  <c:v>61.110754133141256</c:v>
                </c:pt>
                <c:pt idx="6">
                  <c:v>46.69819615039305</c:v>
                </c:pt>
                <c:pt idx="7">
                  <c:v>54.93711488081137</c:v>
                </c:pt>
                <c:pt idx="8">
                  <c:v>26.890522430900972</c:v>
                </c:pt>
                <c:pt idx="9">
                  <c:v>40.83464743832553</c:v>
                </c:pt>
                <c:pt idx="10">
                  <c:v>73.52895374797039</c:v>
                </c:pt>
                <c:pt idx="11">
                  <c:v>30.366722239686478</c:v>
                </c:pt>
                <c:pt idx="12">
                  <c:v>71.00397011740354</c:v>
                </c:pt>
                <c:pt idx="13">
                  <c:v>36.57991132957926</c:v>
                </c:pt>
                <c:pt idx="14">
                  <c:v>65.47294678305818</c:v>
                </c:pt>
                <c:pt idx="15">
                  <c:v>55.75353322226221</c:v>
                </c:pt>
                <c:pt idx="16">
                  <c:v>38.07312126811093</c:v>
                </c:pt>
                <c:pt idx="17">
                  <c:v>49.973698586089235</c:v>
                </c:pt>
                <c:pt idx="18">
                  <c:v>38.78107855045791</c:v>
                </c:pt>
                <c:pt idx="19">
                  <c:v>49.999740465122535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7fd-7c5b-eb69-68449c6fe31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7fd-7c5b-eb69-68449c6fe31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7fd-7c5b-eb69-68449c6fe31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7fd-7c5b-eb69-68449c6fe31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7fd-7c5b-eb69-68449c6fe31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7fd-7c5b-eb69-68449c6fe31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7fd-7c5b-eb69-68449c6fe31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7fd-7c5b-eb69-68449c6fe31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7fd-7c5b-eb69-68449c6fe31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7fd-7c5b-eb69-68449c6fe31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7fd-7c5b-eb69-68449c6fe31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7fd-7c5b-eb69-68449c6fe31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7fd-7c5b-eb69-68449c6fe31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7fd-7c5b-eb69-68449c6fe31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7fd-7c5b-eb69-68449c6fe31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7fd-7c5b-eb69-68449c6fe31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7fd-7c5b-eb69-68449c6fe31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7fd-7c5b-eb69-68449c6fe31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7fd-7c5b-eb69-68449c6fe31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7fd-7c5b-eb69-68449c6fe31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69.4596934366743</c:v>
                </c:pt>
                <c:pt idx="1">
                  <c:v>60.25035933167825</c:v>
                </c:pt>
                <c:pt idx="2">
                  <c:v>61.2012287386557</c:v>
                </c:pt>
                <c:pt idx="3">
                  <c:v>51.54906237070118</c:v>
                </c:pt>
                <c:pt idx="4">
                  <c:v>62.12782462541011</c:v>
                </c:pt>
                <c:pt idx="5">
                  <c:v>43.26124732457028</c:v>
                </c:pt>
                <c:pt idx="6">
                  <c:v>27.101390523339166</c:v>
                </c:pt>
                <c:pt idx="7">
                  <c:v>64.20417684142794</c:v>
                </c:pt>
                <c:pt idx="8">
                  <c:v>68.680169804141</c:v>
                </c:pt>
                <c:pt idx="9">
                  <c:v>60.81689557271552</c:v>
                </c:pt>
                <c:pt idx="10">
                  <c:v>55.990602448051774</c:v>
                </c:pt>
                <c:pt idx="11">
                  <c:v>64.70486588405844</c:v>
                </c:pt>
                <c:pt idx="12">
                  <c:v>54.2168576781681</c:v>
                </c:pt>
                <c:pt idx="13">
                  <c:v>69.85749512689549</c:v>
                </c:pt>
                <c:pt idx="14">
                  <c:v>51.003461967812854</c:v>
                </c:pt>
                <c:pt idx="15">
                  <c:v>73.93945752245568</c:v>
                </c:pt>
                <c:pt idx="16">
                  <c:v>52.9942739313691</c:v>
                </c:pt>
                <c:pt idx="17">
                  <c:v>55.136839904301524</c:v>
                </c:pt>
                <c:pt idx="18">
                  <c:v>53.48274610667647</c:v>
                </c:pt>
                <c:pt idx="19">
                  <c:v>69.52896617677325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a01-1b2e-b0f6-53b2ddb8152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a01-1b2e-b0f6-53b2ddb8152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a01-1b2e-b0f6-53b2ddb8152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a01-1b2e-b0f6-53b2ddb8152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a01-1b2e-b0f6-53b2ddb8152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a01-1b2e-b0f6-53b2ddb8152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a01-1b2e-b0f6-53b2ddb8152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a01-1b2e-b0f6-53b2ddb8152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a01-1b2e-b0f6-53b2ddb8152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a01-1b2e-b0f6-53b2ddb8152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a01-1b2e-b0f6-53b2ddb8152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a01-1b2e-b0f6-53b2ddb8152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a01-1b2e-b0f6-53b2ddb8152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a01-1b2e-b0f6-53b2ddb8152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a01-1b2e-b0f6-53b2ddb8152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a01-1b2e-b0f6-53b2ddb8152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a01-1b2e-b0f6-53b2ddb8152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a01-1b2e-b0f6-53b2ddb8152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a01-1b2e-b0f6-53b2ddb8152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a01-1b2e-b0f6-53b2ddb8152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39.839572806055045</c:v>
                </c:pt>
                <c:pt idx="1">
                  <c:v>25.0900009640177</c:v>
                </c:pt>
                <c:pt idx="2">
                  <c:v>41.26383282981478</c:v>
                </c:pt>
                <c:pt idx="3">
                  <c:v>30.735773733264285</c:v>
                </c:pt>
                <c:pt idx="4">
                  <c:v>33.93313926042461</c:v>
                </c:pt>
                <c:pt idx="5">
                  <c:v>62.20749552608783</c:v>
                </c:pt>
                <c:pt idx="6">
                  <c:v>16.4953181062858</c:v>
                </c:pt>
                <c:pt idx="7">
                  <c:v>39.8459594026196</c:v>
                </c:pt>
                <c:pt idx="8">
                  <c:v>39.47495728676044</c:v>
                </c:pt>
                <c:pt idx="9">
                  <c:v>45.420092658465066</c:v>
                </c:pt>
                <c:pt idx="10">
                  <c:v>41.983262211752184</c:v>
                </c:pt>
                <c:pt idx="11">
                  <c:v>40.8547982053654</c:v>
                </c:pt>
                <c:pt idx="12">
                  <c:v>38.60938123082534</c:v>
                </c:pt>
                <c:pt idx="13">
                  <c:v>35.464949034689916</c:v>
                </c:pt>
                <c:pt idx="14">
                  <c:v>50.95444464860875</c:v>
                </c:pt>
                <c:pt idx="15">
                  <c:v>56.235201302808605</c:v>
                </c:pt>
                <c:pt idx="16">
                  <c:v>22.465703134981954</c:v>
                </c:pt>
                <c:pt idx="17">
                  <c:v>48.606148581203016</c:v>
                </c:pt>
                <c:pt idx="18">
                  <c:v>41.27935225413546</c:v>
                </c:pt>
                <c:pt idx="19">
                  <c:v>44.317081845543015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51.311366762523974</c:v>
                </c:pt>
                <c:pt idx="1">
                  <c:v>48.906790263278374</c:v>
                </c:pt>
                <c:pt idx="2">
                  <c:v>47.63371159939549</c:v>
                </c:pt>
                <c:pt idx="3">
                  <c:v>46.52034463782929</c:v>
                </c:pt>
                <c:pt idx="4">
                  <c:v>45.200923717354605</c:v>
                </c:pt>
                <c:pt idx="5">
                  <c:v>44.052628536907676</c:v>
                </c:pt>
                <c:pt idx="6">
                  <c:v>43.68762524188362</c:v>
                </c:pt>
                <c:pt idx="7">
                  <c:v>43.11265094098896</c:v>
                </c:pt>
                <c:pt idx="8">
                  <c:v>42.52236389024496</c:v>
                </c:pt>
                <c:pt idx="9">
                  <c:v>42.03839989803016</c:v>
                </c:pt>
                <c:pt idx="10">
                  <c:v>41.77834987272324</c:v>
                </c:pt>
                <c:pt idx="11">
                  <c:v>41.63336353612852</c:v>
                </c:pt>
                <c:pt idx="12">
                  <c:v>40.77159323755222</c:v>
                </c:pt>
                <c:pt idx="13">
                  <c:v>40.70756443753786</c:v>
                </c:pt>
                <c:pt idx="14">
                  <c:v>40.65274471184217</c:v>
                </c:pt>
                <c:pt idx="15">
                  <c:v>39.89864131983746</c:v>
                </c:pt>
                <c:pt idx="16">
                  <c:v>39.378311785400065</c:v>
                </c:pt>
                <c:pt idx="17">
                  <c:v>39.222311797048775</c:v>
                </c:pt>
                <c:pt idx="18">
                  <c:v>39.06039160320163</c:v>
                </c:pt>
                <c:pt idx="19">
                  <c:v>38.98765992384107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a16-fb66-4582-23a7cfd9ae5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a16-fb66-4582-23a7cfd9ae5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a16-fb66-4582-23a7cfd9ae5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a16-fb66-4582-23a7cfd9ae5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a16-fb66-4582-23a7cfd9ae5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a16-fb66-4582-23a7cfd9ae5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a16-fb66-4582-23a7cfd9ae5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a16-fb66-4582-23a7cfd9ae5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a16-fb66-4582-23a7cfd9ae5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a16-fb66-4582-23a7cfd9ae5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a16-fb66-4582-23a7cfd9ae5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a16-fb66-4582-23a7cfd9ae5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a16-fb66-4582-23a7cfd9ae5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a16-fb66-4582-23a7cfd9ae5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a16-fb66-4582-23a7cfd9ae5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a16-fb66-4582-23a7cfd9ae5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a16-fb66-4582-23a7cfd9ae5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a16-fb66-4582-23a7cfd9ae5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a16-fb66-4582-23a7cfd9ae5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a16-fb66-4582-23a7cfd9ae5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8.778719882335299</c:v>
                </c:pt>
                <c:pt idx="1">
                  <c:v>30.371393576466595</c:v>
                </c:pt>
                <c:pt idx="2">
                  <c:v>21.37184165543753</c:v>
                </c:pt>
                <c:pt idx="3">
                  <c:v>28.258935553608488</c:v>
                </c:pt>
                <c:pt idx="4">
                  <c:v>15.715262289985821</c:v>
                </c:pt>
                <c:pt idx="5">
                  <c:v>26.475806502247956</c:v>
                </c:pt>
                <c:pt idx="6">
                  <c:v>45.10355414565082</c:v>
                </c:pt>
                <c:pt idx="7">
                  <c:v>30.090849241472217</c:v>
                </c:pt>
                <c:pt idx="8">
                  <c:v>24.371889812578576</c:v>
                </c:pt>
                <c:pt idx="9">
                  <c:v>17.52311763695419</c:v>
                </c:pt>
                <c:pt idx="10">
                  <c:v>23.993323638469395</c:v>
                </c:pt>
                <c:pt idx="11">
                  <c:v>26.30852844703669</c:v>
                </c:pt>
                <c:pt idx="12">
                  <c:v>29.750695413097834</c:v>
                </c:pt>
                <c:pt idx="13">
                  <c:v>14.888242446024572</c:v>
                </c:pt>
                <c:pt idx="14">
                  <c:v>20.401377940255692</c:v>
                </c:pt>
                <c:pt idx="15">
                  <c:v>30.94091411020525</c:v>
                </c:pt>
                <c:pt idx="16">
                  <c:v>41.788952491124725</c:v>
                </c:pt>
                <c:pt idx="17">
                  <c:v>22.3411008192837</c:v>
                </c:pt>
                <c:pt idx="18">
                  <c:v>25.291361429931726</c:v>
                </c:pt>
                <c:pt idx="19">
                  <c:v>41.076330598537574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8db-084d-aa7a-966264742d2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8db-084d-aa7a-966264742d2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8db-084d-aa7a-966264742d2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8db-084d-aa7a-966264742d2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8db-084d-aa7a-966264742d2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8db-084d-aa7a-966264742d2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8db-084d-aa7a-966264742d2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8db-084d-aa7a-966264742d2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8db-084d-aa7a-966264742d2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8db-084d-aa7a-966264742d2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8db-084d-aa7a-966264742d2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8db-084d-aa7a-966264742d2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8db-084d-aa7a-966264742d2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8db-084d-aa7a-966264742d2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8db-084d-aa7a-966264742d2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8db-084d-aa7a-966264742d2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8db-084d-aa7a-966264742d2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8db-084d-aa7a-966264742d2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8db-084d-aa7a-966264742d2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8db-084d-aa7a-966264742d2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52.598706893287385</c:v>
                </c:pt>
                <c:pt idx="1">
                  <c:v>40.84431361396392</c:v>
                </c:pt>
                <c:pt idx="2">
                  <c:v>52.94279952857162</c:v>
                </c:pt>
                <c:pt idx="3">
                  <c:v>53.70304534662671</c:v>
                </c:pt>
                <c:pt idx="4">
                  <c:v>47.85836041233697</c:v>
                </c:pt>
                <c:pt idx="5">
                  <c:v>60.53007814235077</c:v>
                </c:pt>
                <c:pt idx="6">
                  <c:v>44.78164382161761</c:v>
                </c:pt>
                <c:pt idx="7">
                  <c:v>55.544446274985724</c:v>
                </c:pt>
                <c:pt idx="8">
                  <c:v>55.31486849028583</c:v>
                </c:pt>
                <c:pt idx="9">
                  <c:v>39.154184746293886</c:v>
                </c:pt>
                <c:pt idx="10">
                  <c:v>43.01935063321249</c:v>
                </c:pt>
                <c:pt idx="11">
                  <c:v>62.40986480652984</c:v>
                </c:pt>
                <c:pt idx="12">
                  <c:v>45.02269786660775</c:v>
                </c:pt>
                <c:pt idx="13">
                  <c:v>46.66787445424301</c:v>
                </c:pt>
                <c:pt idx="14">
                  <c:v>59.33454758940001</c:v>
                </c:pt>
                <c:pt idx="15">
                  <c:v>44.04134814289801</c:v>
                </c:pt>
                <c:pt idx="16">
                  <c:v>41.00397234191527</c:v>
                </c:pt>
                <c:pt idx="17">
                  <c:v>55.65937755913924</c:v>
                </c:pt>
                <c:pt idx="18">
                  <c:v>67.4624443758696</c:v>
                </c:pt>
                <c:pt idx="19">
                  <c:v>45.074484589506035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429-0469-3f59-3ddd2d2e4c4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429-0469-3f59-3ddd2d2e4c4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429-0469-3f59-3ddd2d2e4c4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429-0469-3f59-3ddd2d2e4c4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429-0469-3f59-3ddd2d2e4c4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429-0469-3f59-3ddd2d2e4c4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429-0469-3f59-3ddd2d2e4c4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429-0469-3f59-3ddd2d2e4c4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429-0469-3f59-3ddd2d2e4c4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429-0469-3f59-3ddd2d2e4c4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429-0469-3f59-3ddd2d2e4c4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429-0469-3f59-3ddd2d2e4c4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429-0469-3f59-3ddd2d2e4c4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429-0469-3f59-3ddd2d2e4c4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429-0469-3f59-3ddd2d2e4c4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429-0469-3f59-3ddd2d2e4c4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429-0469-3f59-3ddd2d2e4c4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429-0469-3f59-3ddd2d2e4c4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429-0469-3f59-3ddd2d2e4c4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429-0469-3f59-3ddd2d2e4c4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33.826059922813116</c:v>
                </c:pt>
                <c:pt idx="1">
                  <c:v>25.92281626596143</c:v>
                </c:pt>
                <c:pt idx="2">
                  <c:v>42.52236389024496</c:v>
                </c:pt>
                <c:pt idx="3">
                  <c:v>36.243377148041795</c:v>
                </c:pt>
                <c:pt idx="4">
                  <c:v>31.843024463048028</c:v>
                </c:pt>
                <c:pt idx="5">
                  <c:v>39.06039160320163</c:v>
                </c:pt>
                <c:pt idx="6">
                  <c:v>35.18577347060973</c:v>
                </c:pt>
                <c:pt idx="7">
                  <c:v>36.298433557196866</c:v>
                </c:pt>
                <c:pt idx="8">
                  <c:v>40.65274471184217</c:v>
                </c:pt>
                <c:pt idx="9">
                  <c:v>39.222311797048775</c:v>
                </c:pt>
                <c:pt idx="10">
                  <c:v>34.053986676923735</c:v>
                </c:pt>
                <c:pt idx="11">
                  <c:v>42.03839989803016</c:v>
                </c:pt>
                <c:pt idx="12">
                  <c:v>17.252604576237225</c:v>
                </c:pt>
                <c:pt idx="13">
                  <c:v>35.45474118106552</c:v>
                </c:pt>
                <c:pt idx="14">
                  <c:v>30.9074344509821</c:v>
                </c:pt>
                <c:pt idx="15">
                  <c:v>47.63371159939549</c:v>
                </c:pt>
                <c:pt idx="16">
                  <c:v>38.593811008930054</c:v>
                </c:pt>
                <c:pt idx="17">
                  <c:v>38.33784835770401</c:v>
                </c:pt>
                <c:pt idx="18">
                  <c:v>32.49392365982456</c:v>
                </c:pt>
                <c:pt idx="19">
                  <c:v>30.168495627109692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c99-4a98-2ac9-953c4223f74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c99-4a98-2ac9-953c4223f74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c99-4a98-2ac9-953c4223f74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c99-4a98-2ac9-953c4223f74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c99-4a98-2ac9-953c4223f74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c99-4a98-2ac9-953c4223f74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c99-4a98-2ac9-953c4223f74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c99-4a98-2ac9-953c4223f74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c99-4a98-2ac9-953c4223f74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c99-4a98-2ac9-953c4223f74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c99-4a98-2ac9-953c4223f74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c99-4a98-2ac9-953c4223f74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c99-4a98-2ac9-953c4223f74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c99-4a98-2ac9-953c4223f74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c99-4a98-2ac9-953c4223f74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c99-4a98-2ac9-953c4223f74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c99-4a98-2ac9-953c4223f74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c99-4a98-2ac9-953c4223f74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c99-4a98-2ac9-953c4223f74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c99-4a98-2ac9-953c4223f74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63.01182611093675</c:v>
                </c:pt>
                <c:pt idx="1">
                  <c:v>49.45049519206729</c:v>
                </c:pt>
                <c:pt idx="2">
                  <c:v>56.776863513622786</c:v>
                </c:pt>
                <c:pt idx="3">
                  <c:v>36.91908016141851</c:v>
                </c:pt>
                <c:pt idx="4">
                  <c:v>35.93956388420609</c:v>
                </c:pt>
                <c:pt idx="5">
                  <c:v>51.10686376930078</c:v>
                </c:pt>
                <c:pt idx="6">
                  <c:v>60.3328232792979</c:v>
                </c:pt>
                <c:pt idx="7">
                  <c:v>50.15332626271793</c:v>
                </c:pt>
                <c:pt idx="8">
                  <c:v>49.27566694471093</c:v>
                </c:pt>
                <c:pt idx="9">
                  <c:v>42.2166043193697</c:v>
                </c:pt>
                <c:pt idx="10">
                  <c:v>48.958401602054785</c:v>
                </c:pt>
                <c:pt idx="11">
                  <c:v>47.38960391361606</c:v>
                </c:pt>
                <c:pt idx="12">
                  <c:v>52.00698184042108</c:v>
                </c:pt>
                <c:pt idx="13">
                  <c:v>36.628126838369916</c:v>
                </c:pt>
                <c:pt idx="14">
                  <c:v>40.01760670853727</c:v>
                </c:pt>
                <c:pt idx="15">
                  <c:v>50.890131992168854</c:v>
                </c:pt>
                <c:pt idx="16">
                  <c:v>64.14735606821992</c:v>
                </c:pt>
                <c:pt idx="17">
                  <c:v>67.11376356019247</c:v>
                </c:pt>
                <c:pt idx="18">
                  <c:v>36.12203098529335</c:v>
                </c:pt>
                <c:pt idx="19">
                  <c:v>48.420793392607656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f62-e84d-0379-9509f029780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f62-e84d-0379-9509f029780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f62-e84d-0379-9509f029780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f62-e84d-0379-9509f029780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f62-e84d-0379-9509f029780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f62-e84d-0379-9509f029780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f62-e84d-0379-9509f029780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f62-e84d-0379-9509f029780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f62-e84d-0379-9509f029780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f62-e84d-0379-9509f029780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f62-e84d-0379-9509f029780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f62-e84d-0379-9509f029780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f62-e84d-0379-9509f029780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f62-e84d-0379-9509f029780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f62-e84d-0379-9509f029780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f62-e84d-0379-9509f029780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f62-e84d-0379-9509f029780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f62-e84d-0379-9509f029780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f62-e84d-0379-9509f029780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f62-e84d-0379-9509f029780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42.752701114510565</c:v>
                </c:pt>
                <c:pt idx="1">
                  <c:v>72.12003302456904</c:v>
                </c:pt>
                <c:pt idx="2">
                  <c:v>44.77565332401452</c:v>
                </c:pt>
                <c:pt idx="3">
                  <c:v>53.00377692935702</c:v>
                </c:pt>
                <c:pt idx="4">
                  <c:v>36.86793765039517</c:v>
                </c:pt>
                <c:pt idx="5">
                  <c:v>62.44215190610538</c:v>
                </c:pt>
                <c:pt idx="6">
                  <c:v>55.84243208743001</c:v>
                </c:pt>
                <c:pt idx="7">
                  <c:v>65.14875223348788</c:v>
                </c:pt>
                <c:pt idx="8">
                  <c:v>46.637289482060396</c:v>
                </c:pt>
                <c:pt idx="9">
                  <c:v>51.942708224679464</c:v>
                </c:pt>
                <c:pt idx="10">
                  <c:v>39.27518511563009</c:v>
                </c:pt>
                <c:pt idx="11">
                  <c:v>65.12471630540267</c:v>
                </c:pt>
                <c:pt idx="12">
                  <c:v>55.024391357782136</c:v>
                </c:pt>
                <c:pt idx="13">
                  <c:v>31.749075125140624</c:v>
                </c:pt>
                <c:pt idx="14">
                  <c:v>36.47958801558682</c:v>
                </c:pt>
                <c:pt idx="15">
                  <c:v>36.58139303330668</c:v>
                </c:pt>
                <c:pt idx="16">
                  <c:v>40.37850079762628</c:v>
                </c:pt>
                <c:pt idx="17">
                  <c:v>34.88531934895933</c:v>
                </c:pt>
                <c:pt idx="18">
                  <c:v>56.429681174435686</c:v>
                </c:pt>
                <c:pt idx="19">
                  <c:v>28.89317294662054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387-21e8-bbf1-887af86d0d0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387-21e8-bbf1-887af86d0d0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387-21e8-bbf1-887af86d0d0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387-21e8-bbf1-887af86d0d0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387-21e8-bbf1-887af86d0d0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387-21e8-bbf1-887af86d0d0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387-21e8-bbf1-887af86d0d0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387-21e8-bbf1-887af86d0d0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387-21e8-bbf1-887af86d0d0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387-21e8-bbf1-887af86d0d0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387-21e8-bbf1-887af86d0d0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387-21e8-bbf1-887af86d0d0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387-21e8-bbf1-887af86d0d0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387-21e8-bbf1-887af86d0d0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387-21e8-bbf1-887af86d0d0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387-21e8-bbf1-887af86d0d0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387-21e8-bbf1-887af86d0d0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387-21e8-bbf1-887af86d0d0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387-21e8-bbf1-887af86d0d0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387-21e8-bbf1-887af86d0d0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1.2618455812351357</c:v>
                </c:pt>
                <c:pt idx="1">
                  <c:v>4.343730428310917</c:v>
                </c:pt>
                <c:pt idx="2">
                  <c:v>0.893966865699912</c:v>
                </c:pt>
                <c:pt idx="3">
                  <c:v>1.0725565139197075</c:v>
                </c:pt>
                <c:pt idx="4">
                  <c:v>2.284373062292471</c:v>
                </c:pt>
                <c:pt idx="5">
                  <c:v>7.476840279386386</c:v>
                </c:pt>
                <c:pt idx="6">
                  <c:v>1.5508669042902161</c:v>
                </c:pt>
                <c:pt idx="7">
                  <c:v>0.832277503664639</c:v>
                </c:pt>
                <c:pt idx="8">
                  <c:v>1.5347664617250094</c:v>
                </c:pt>
                <c:pt idx="9">
                  <c:v>0.5631998143896171</c:v>
                </c:pt>
                <c:pt idx="10">
                  <c:v>2.106877583442351</c:v>
                </c:pt>
                <c:pt idx="11">
                  <c:v>0.8894448236766574</c:v>
                </c:pt>
                <c:pt idx="12">
                  <c:v>1.3254437320268506</c:v>
                </c:pt>
                <c:pt idx="13">
                  <c:v>2.6305053625463577</c:v>
                </c:pt>
                <c:pt idx="14">
                  <c:v>1.0895005676566527</c:v>
                </c:pt>
                <c:pt idx="15">
                  <c:v>0.8209613516234785</c:v>
                </c:pt>
                <c:pt idx="16">
                  <c:v>2.9337443876993543</c:v>
                </c:pt>
                <c:pt idx="17">
                  <c:v>28.38130935712964</c:v>
                </c:pt>
                <c:pt idx="18">
                  <c:v>2.385253664298287</c:v>
                </c:pt>
                <c:pt idx="19">
                  <c:v>1.1862533015887866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52-1f51-2418-008ea7fbe0b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52-1f51-2418-008ea7fbe0b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52-1f51-2418-008ea7fbe0b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52-1f51-2418-008ea7fbe0b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52-1f51-2418-008ea7fbe0b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52-1f51-2418-008ea7fbe0b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52-1f51-2418-008ea7fbe0b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52-1f51-2418-008ea7fbe0b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52-1f51-2418-008ea7fbe0b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52-1f51-2418-008ea7fbe0b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52-1f51-2418-008ea7fbe0b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52-1f51-2418-008ea7fbe0b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52-1f51-2418-008ea7fbe0b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52-1f51-2418-008ea7fbe0b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52-1f51-2418-008ea7fbe0b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52-1f51-2418-008ea7fbe0b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52-1f51-2418-008ea7fbe0b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52-1f51-2418-008ea7fbe0b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52-1f51-2418-008ea7fbe0b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52-1f51-2418-008ea7fbe0b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3.2369533285647933</c:v>
                </c:pt>
                <c:pt idx="1">
                  <c:v>6.1946645019857725</c:v>
                </c:pt>
                <c:pt idx="2">
                  <c:v>5.527868027107198</c:v>
                </c:pt>
                <c:pt idx="3">
                  <c:v>5.6597260365701025</c:v>
                </c:pt>
                <c:pt idx="4">
                  <c:v>5.462104545911483</c:v>
                </c:pt>
                <c:pt idx="5">
                  <c:v>4.710300936931973</c:v>
                </c:pt>
                <c:pt idx="6">
                  <c:v>6.61070622325238</c:v>
                </c:pt>
                <c:pt idx="7">
                  <c:v>4.469244716864535</c:v>
                </c:pt>
                <c:pt idx="8">
                  <c:v>4.929861338722624</c:v>
                </c:pt>
                <c:pt idx="9">
                  <c:v>5.358438495871659</c:v>
                </c:pt>
                <c:pt idx="10">
                  <c:v>1.1382710727911263</c:v>
                </c:pt>
                <c:pt idx="11">
                  <c:v>4.382881847308832</c:v>
                </c:pt>
                <c:pt idx="12">
                  <c:v>4.8516617217420315</c:v>
                </c:pt>
                <c:pt idx="13">
                  <c:v>14.183771585618265</c:v>
                </c:pt>
                <c:pt idx="14">
                  <c:v>9.062497625164154</c:v>
                </c:pt>
                <c:pt idx="15">
                  <c:v>2.146275171088203</c:v>
                </c:pt>
                <c:pt idx="16">
                  <c:v>4.442582423293836</c:v>
                </c:pt>
                <c:pt idx="17">
                  <c:v>7.553396174520592</c:v>
                </c:pt>
                <c:pt idx="18">
                  <c:v>3.105386661152835</c:v>
                </c:pt>
                <c:pt idx="19">
                  <c:v>5.350483702892609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e5-dcb9-0f9d-d800502542a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e5-dcb9-0f9d-d800502542a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e5-dcb9-0f9d-d800502542a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e5-dcb9-0f9d-d800502542a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e5-dcb9-0f9d-d800502542a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e5-dcb9-0f9d-d800502542a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e5-dcb9-0f9d-d800502542a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e5-dcb9-0f9d-d800502542a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e5-dcb9-0f9d-d800502542a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e5-dcb9-0f9d-d800502542a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e5-dcb9-0f9d-d800502542a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e5-dcb9-0f9d-d800502542a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e5-dcb9-0f9d-d800502542a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e5-dcb9-0f9d-d800502542a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e5-dcb9-0f9d-d800502542a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e5-dcb9-0f9d-d800502542a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e5-dcb9-0f9d-d800502542a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e5-dcb9-0f9d-d800502542a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e5-dcb9-0f9d-d800502542a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e5-dcb9-0f9d-d800502542a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20.92146342438851</c:v>
                </c:pt>
                <c:pt idx="1">
                  <c:v>46.938334571263375</c:v>
                </c:pt>
                <c:pt idx="2">
                  <c:v>26.890522430900972</c:v>
                </c:pt>
                <c:pt idx="3">
                  <c:v>68.24231898546496</c:v>
                </c:pt>
                <c:pt idx="4">
                  <c:v>48.183473933316655</c:v>
                </c:pt>
                <c:pt idx="5">
                  <c:v>38.78107855045791</c:v>
                </c:pt>
                <c:pt idx="6">
                  <c:v>66.50616368912448</c:v>
                </c:pt>
                <c:pt idx="7">
                  <c:v>59.3966521846786</c:v>
                </c:pt>
                <c:pt idx="8">
                  <c:v>65.47294678305818</c:v>
                </c:pt>
                <c:pt idx="9">
                  <c:v>49.973698586089235</c:v>
                </c:pt>
                <c:pt idx="10">
                  <c:v>53.33455201962335</c:v>
                </c:pt>
                <c:pt idx="11">
                  <c:v>40.83464743832553</c:v>
                </c:pt>
                <c:pt idx="12">
                  <c:v>54.288064122116104</c:v>
                </c:pt>
                <c:pt idx="13">
                  <c:v>42.060670061697785</c:v>
                </c:pt>
                <c:pt idx="14">
                  <c:v>40.74485022734128</c:v>
                </c:pt>
                <c:pt idx="15">
                  <c:v>31.487471787897807</c:v>
                </c:pt>
                <c:pt idx="16">
                  <c:v>48.1453698364528</c:v>
                </c:pt>
                <c:pt idx="17">
                  <c:v>25.09121925219689</c:v>
                </c:pt>
                <c:pt idx="18">
                  <c:v>32.72170110915058</c:v>
                </c:pt>
                <c:pt idx="19">
                  <c:v>40.70253589199147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4cd-85b8-8bcb-3727992fe34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4cd-85b8-8bcb-3727992fe34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4cd-85b8-8bcb-3727992fe34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4cd-85b8-8bcb-3727992fe34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4cd-85b8-8bcb-3727992fe34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4cd-85b8-8bcb-3727992fe34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4cd-85b8-8bcb-3727992fe34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4cd-85b8-8bcb-3727992fe34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4cd-85b8-8bcb-3727992fe34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4cd-85b8-8bcb-3727992fe34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4cd-85b8-8bcb-3727992fe34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4cd-85b8-8bcb-3727992fe34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4cd-85b8-8bcb-3727992fe34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4cd-85b8-8bcb-3727992fe34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4cd-85b8-8bcb-3727992fe34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4cd-85b8-8bcb-3727992fe34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4cd-85b8-8bcb-3727992fe34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4cd-85b8-8bcb-3727992fe34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4cd-85b8-8bcb-3727992fe34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4cd-85b8-8bcb-3727992fe34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63.951235699107876</c:v>
                </c:pt>
                <c:pt idx="1">
                  <c:v>73.48620757360807</c:v>
                </c:pt>
                <c:pt idx="2">
                  <c:v>68.680169804141</c:v>
                </c:pt>
                <c:pt idx="3">
                  <c:v>62.775188978761705</c:v>
                </c:pt>
                <c:pt idx="4">
                  <c:v>38.6895484233775</c:v>
                </c:pt>
                <c:pt idx="5">
                  <c:v>53.48274610667647</c:v>
                </c:pt>
                <c:pt idx="6">
                  <c:v>49.10834426300764</c:v>
                </c:pt>
                <c:pt idx="7">
                  <c:v>51.98023697941534</c:v>
                </c:pt>
                <c:pt idx="8">
                  <c:v>51.003461967812854</c:v>
                </c:pt>
                <c:pt idx="9">
                  <c:v>55.136839904301524</c:v>
                </c:pt>
                <c:pt idx="10">
                  <c:v>48.33386343721786</c:v>
                </c:pt>
                <c:pt idx="11">
                  <c:v>60.81689557271552</c:v>
                </c:pt>
                <c:pt idx="12">
                  <c:v>61.07075738937043</c:v>
                </c:pt>
                <c:pt idx="13">
                  <c:v>74.20422487763614</c:v>
                </c:pt>
                <c:pt idx="14">
                  <c:v>51.63689525914096</c:v>
                </c:pt>
                <c:pt idx="15">
                  <c:v>61.2012287386557</c:v>
                </c:pt>
                <c:pt idx="16">
                  <c:v>79.74504373065048</c:v>
                </c:pt>
                <c:pt idx="17">
                  <c:v>73.27462354651638</c:v>
                </c:pt>
                <c:pt idx="18">
                  <c:v>57.21684453342094</c:v>
                </c:pt>
                <c:pt idx="19">
                  <c:v>61.037438509419886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a1a-6c20-9138-e68288cd5ec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a1a-6c20-9138-e68288cd5ec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a1a-6c20-9138-e68288cd5ec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a1a-6c20-9138-e68288cd5ec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a1a-6c20-9138-e68288cd5ec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a1a-6c20-9138-e68288cd5ec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a1a-6c20-9138-e68288cd5ec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a1a-6c20-9138-e68288cd5ec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a1a-6c20-9138-e68288cd5ec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a1a-6c20-9138-e68288cd5ec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a1a-6c20-9138-e68288cd5ec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a1a-6c20-9138-e68288cd5ec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a1a-6c20-9138-e68288cd5ec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a1a-6c20-9138-e68288cd5ec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a1a-6c20-9138-e68288cd5ec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胸外科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a1a-6c20-9138-e68288cd5ec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a1a-6c20-9138-e68288cd5ec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a1a-6c20-9138-e68288cd5ec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a1a-6c20-9138-e68288cd5ec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a1a-6c20-9138-e68288cd5ec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33.785973441797346</c:v>
                </c:pt>
                <c:pt idx="1">
                  <c:v>61.403068824954254</c:v>
                </c:pt>
                <c:pt idx="2">
                  <c:v>39.47495728676044</c:v>
                </c:pt>
                <c:pt idx="3">
                  <c:v>50.26954681056437</c:v>
                </c:pt>
                <c:pt idx="4">
                  <c:v>45.268329412557854</c:v>
                </c:pt>
                <c:pt idx="5">
                  <c:v>41.27935225413546</c:v>
                </c:pt>
                <c:pt idx="6">
                  <c:v>37.08588290238267</c:v>
                </c:pt>
                <c:pt idx="7">
                  <c:v>21.454247145763155</c:v>
                </c:pt>
                <c:pt idx="8">
                  <c:v>50.95444464860875</c:v>
                </c:pt>
                <c:pt idx="9">
                  <c:v>48.606148581203016</c:v>
                </c:pt>
                <c:pt idx="10">
                  <c:v>36.476392891584844</c:v>
                </c:pt>
                <c:pt idx="11">
                  <c:v>45.420092658465066</c:v>
                </c:pt>
                <c:pt idx="12">
                  <c:v>36.11435816446621</c:v>
                </c:pt>
                <c:pt idx="13">
                  <c:v>30.680773875212154</c:v>
                </c:pt>
                <c:pt idx="14">
                  <c:v>39.76297521037397</c:v>
                </c:pt>
                <c:pt idx="15">
                  <c:v>41.26383282981478</c:v>
                </c:pt>
                <c:pt idx="16">
                  <c:v>47.05854265190923</c:v>
                </c:pt>
                <c:pt idx="17">
                  <c:v>21.91417956449348</c:v>
                </c:pt>
                <c:pt idx="18">
                  <c:v>58.2153025753298</c:v>
                </c:pt>
                <c:pt idx="19">
                  <c:v>43.47065215248148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62.57772276489708</c:v>
                </c:pt>
                <c:pt idx="1">
                  <c:v>58.69327096920498</c:v>
                </c:pt>
                <c:pt idx="2">
                  <c:v>58.5491508519914</c:v>
                </c:pt>
                <c:pt idx="3">
                  <c:v>58.070266326079356</c:v>
                </c:pt>
                <c:pt idx="4">
                  <c:v>57.80582453212272</c:v>
                </c:pt>
                <c:pt idx="5">
                  <c:v>57.40592002883682</c:v>
                </c:pt>
                <c:pt idx="6">
                  <c:v>57.31710333600228</c:v>
                </c:pt>
                <c:pt idx="7">
                  <c:v>54.935149137119154</c:v>
                </c:pt>
                <c:pt idx="8">
                  <c:v>53.79911322119948</c:v>
                </c:pt>
                <c:pt idx="9">
                  <c:v>53.72511820656986</c:v>
                </c:pt>
                <c:pt idx="10">
                  <c:v>53.063547047839684</c:v>
                </c:pt>
                <c:pt idx="11">
                  <c:v>52.23736276695188</c:v>
                </c:pt>
                <c:pt idx="12">
                  <c:v>52.11736903645792</c:v>
                </c:pt>
                <c:pt idx="13">
                  <c:v>52.07191807789394</c:v>
                </c:pt>
                <c:pt idx="14">
                  <c:v>51.49429289281524</c:v>
                </c:pt>
                <c:pt idx="15">
                  <c:v>51.05108534980831</c:v>
                </c:pt>
                <c:pt idx="16">
                  <c:v>50.69287380432345</c:v>
                </c:pt>
                <c:pt idx="17">
                  <c:v>50.66095428409486</c:v>
                </c:pt>
                <c:pt idx="18">
                  <c:v>49.91162975060748</c:v>
                </c:pt>
                <c:pt idx="19">
                  <c:v>49.83935105458419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bb5-22b0-6836-41ce7787e26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bb5-22b0-6836-41ce7787e26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bb5-22b0-6836-41ce7787e26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bb5-22b0-6836-41ce7787e26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bb5-22b0-6836-41ce7787e26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bb5-22b0-6836-41ce7787e26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bb5-22b0-6836-41ce7787e26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bb5-22b0-6836-41ce7787e26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bb5-22b0-6836-41ce7787e26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bb5-22b0-6836-41ce7787e26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bb5-22b0-6836-41ce7787e26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bb5-22b0-6836-41ce7787e26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bb5-22b0-6836-41ce7787e26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bb5-22b0-6836-41ce7787e26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bb5-22b0-6836-41ce7787e26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bb5-22b0-6836-41ce7787e26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bb5-22b0-6836-41ce7787e26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bb5-22b0-6836-41ce7787e26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bb5-22b0-6836-41ce7787e26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bb5-22b0-6836-41ce7787e26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22.355800952866566</c:v>
                </c:pt>
                <c:pt idx="1">
                  <c:v>22.3411008192837</c:v>
                </c:pt>
                <c:pt idx="2">
                  <c:v>41.788952491124725</c:v>
                </c:pt>
                <c:pt idx="3">
                  <c:v>7.886515406833908</c:v>
                </c:pt>
                <c:pt idx="4">
                  <c:v>8.778719882335299</c:v>
                </c:pt>
                <c:pt idx="5">
                  <c:v>30.22355348229046</c:v>
                </c:pt>
                <c:pt idx="6">
                  <c:v>29.639747669505205</c:v>
                </c:pt>
                <c:pt idx="7">
                  <c:v>21.877212970282454</c:v>
                </c:pt>
                <c:pt idx="8">
                  <c:v>45.10355414565082</c:v>
                </c:pt>
                <c:pt idx="9">
                  <c:v>10.664392497084526</c:v>
                </c:pt>
                <c:pt idx="10">
                  <c:v>21.23254208770277</c:v>
                </c:pt>
                <c:pt idx="11">
                  <c:v>20.10182589389822</c:v>
                </c:pt>
                <c:pt idx="12">
                  <c:v>21.16258636364733</c:v>
                </c:pt>
                <c:pt idx="13">
                  <c:v>26.157908544554466</c:v>
                </c:pt>
                <c:pt idx="14">
                  <c:v>34.204781822665765</c:v>
                </c:pt>
                <c:pt idx="15">
                  <c:v>27.395716639050203</c:v>
                </c:pt>
                <c:pt idx="16">
                  <c:v>14.579989784837352</c:v>
                </c:pt>
                <c:pt idx="17">
                  <c:v>21.37184165543753</c:v>
                </c:pt>
                <c:pt idx="18">
                  <c:v>17.869768000080043</c:v>
                </c:pt>
                <c:pt idx="19">
                  <c:v>27.35352819221932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130-100e-59cf-eb65b080d27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130-100e-59cf-eb65b080d27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130-100e-59cf-eb65b080d27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130-100e-59cf-eb65b080d27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130-100e-59cf-eb65b080d27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130-100e-59cf-eb65b080d27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130-100e-59cf-eb65b080d27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130-100e-59cf-eb65b080d27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130-100e-59cf-eb65b080d27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130-100e-59cf-eb65b080d27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130-100e-59cf-eb65b080d27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130-100e-59cf-eb65b080d27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130-100e-59cf-eb65b080d27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130-100e-59cf-eb65b080d27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130-100e-59cf-eb65b080d27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130-100e-59cf-eb65b080d27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130-100e-59cf-eb65b080d27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130-100e-59cf-eb65b080d27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130-100e-59cf-eb65b080d27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130-100e-59cf-eb65b080d27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34.381996630893134</c:v>
                </c:pt>
                <c:pt idx="1">
                  <c:v>55.65937755913924</c:v>
                </c:pt>
                <c:pt idx="2">
                  <c:v>41.00397234191527</c:v>
                </c:pt>
                <c:pt idx="3">
                  <c:v>42.610932313159374</c:v>
                </c:pt>
                <c:pt idx="4">
                  <c:v>52.598706893287385</c:v>
                </c:pt>
                <c:pt idx="5">
                  <c:v>50.172090509344955</c:v>
                </c:pt>
                <c:pt idx="6">
                  <c:v>48.35529795894301</c:v>
                </c:pt>
                <c:pt idx="7">
                  <c:v>41.84994205188183</c:v>
                </c:pt>
                <c:pt idx="8">
                  <c:v>44.78164382161761</c:v>
                </c:pt>
                <c:pt idx="9">
                  <c:v>47.45841831134759</c:v>
                </c:pt>
                <c:pt idx="10">
                  <c:v>37.486960909433314</c:v>
                </c:pt>
                <c:pt idx="11">
                  <c:v>39.2100814771343</c:v>
                </c:pt>
                <c:pt idx="12">
                  <c:v>57.75821953594882</c:v>
                </c:pt>
                <c:pt idx="13">
                  <c:v>49.09837776644592</c:v>
                </c:pt>
                <c:pt idx="14">
                  <c:v>53.040321618199705</c:v>
                </c:pt>
                <c:pt idx="15">
                  <c:v>56.90641495215661</c:v>
                </c:pt>
                <c:pt idx="16">
                  <c:v>46.1154610400667</c:v>
                </c:pt>
                <c:pt idx="17">
                  <c:v>52.94279952857162</c:v>
                </c:pt>
                <c:pt idx="18">
                  <c:v>54.887506295044574</c:v>
                </c:pt>
                <c:pt idx="19">
                  <c:v>41.03183384138865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c11-90c4-36cc-87a91522806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c11-90c4-36cc-87a91522806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c11-90c4-36cc-87a91522806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c11-90c4-36cc-87a91522806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c11-90c4-36cc-87a91522806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c11-90c4-36cc-87a91522806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c11-90c4-36cc-87a91522806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c11-90c4-36cc-87a91522806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c11-90c4-36cc-87a91522806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c11-90c4-36cc-87a91522806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c11-90c4-36cc-87a91522806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c11-90c4-36cc-87a91522806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c11-90c4-36cc-87a91522806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c11-90c4-36cc-87a91522806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c11-90c4-36cc-87a91522806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c11-90c4-36cc-87a91522806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c11-90c4-36cc-87a91522806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c11-90c4-36cc-87a91522806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c11-90c4-36cc-87a91522806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c11-90c4-36cc-87a91522806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41.63336353612852</c:v>
                </c:pt>
                <c:pt idx="1">
                  <c:v>38.33784835770401</c:v>
                </c:pt>
                <c:pt idx="2">
                  <c:v>38.593811008930054</c:v>
                </c:pt>
                <c:pt idx="3">
                  <c:v>38.98765992384107</c:v>
                </c:pt>
                <c:pt idx="4">
                  <c:v>33.826059922813116</c:v>
                </c:pt>
                <c:pt idx="5">
                  <c:v>36.088694844349284</c:v>
                </c:pt>
                <c:pt idx="6">
                  <c:v>35.63979674128324</c:v>
                </c:pt>
                <c:pt idx="7">
                  <c:v>39.89864131983746</c:v>
                </c:pt>
                <c:pt idx="8">
                  <c:v>35.18577347060973</c:v>
                </c:pt>
                <c:pt idx="9">
                  <c:v>45.200923717354605</c:v>
                </c:pt>
                <c:pt idx="10">
                  <c:v>35.37441819216548</c:v>
                </c:pt>
                <c:pt idx="11">
                  <c:v>21.30760194762171</c:v>
                </c:pt>
                <c:pt idx="12">
                  <c:v>35.181372085431065</c:v>
                </c:pt>
                <c:pt idx="13">
                  <c:v>41.77834987272324</c:v>
                </c:pt>
                <c:pt idx="14">
                  <c:v>27.94369925013093</c:v>
                </c:pt>
                <c:pt idx="15">
                  <c:v>43.11265094098896</c:v>
                </c:pt>
                <c:pt idx="16">
                  <c:v>29.85255014490723</c:v>
                </c:pt>
                <c:pt idx="17">
                  <c:v>42.52236389024496</c:v>
                </c:pt>
                <c:pt idx="18">
                  <c:v>36.414611807193644</c:v>
                </c:pt>
                <c:pt idx="19">
                  <c:v>29.159279808591908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7de-8f06-2249-2fd57163164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7de-8f06-2249-2fd57163164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7de-8f06-2249-2fd57163164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7de-8f06-2249-2fd57163164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7de-8f06-2249-2fd57163164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7de-8f06-2249-2fd57163164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7de-8f06-2249-2fd57163164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7de-8f06-2249-2fd57163164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7de-8f06-2249-2fd57163164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7de-8f06-2249-2fd57163164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7de-8f06-2249-2fd57163164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7de-8f06-2249-2fd57163164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7de-8f06-2249-2fd57163164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7de-8f06-2249-2fd57163164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7de-8f06-2249-2fd57163164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7de-8f06-2249-2fd57163164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7de-8f06-2249-2fd57163164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7de-8f06-2249-2fd57163164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7de-8f06-2249-2fd57163164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7de-8f06-2249-2fd57163164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43.232847974626246</c:v>
                </c:pt>
                <c:pt idx="1">
                  <c:v>50.66095428409486</c:v>
                </c:pt>
                <c:pt idx="2">
                  <c:v>50.69287380432345</c:v>
                </c:pt>
                <c:pt idx="3">
                  <c:v>44.572542631336695</c:v>
                </c:pt>
                <c:pt idx="4">
                  <c:v>62.57772276489708</c:v>
                </c:pt>
                <c:pt idx="5">
                  <c:v>29.09898479678154</c:v>
                </c:pt>
                <c:pt idx="6">
                  <c:v>44.429106036730005</c:v>
                </c:pt>
                <c:pt idx="7">
                  <c:v>43.651439087150784</c:v>
                </c:pt>
                <c:pt idx="8">
                  <c:v>57.31710333600228</c:v>
                </c:pt>
                <c:pt idx="9">
                  <c:v>48.22866503761518</c:v>
                </c:pt>
                <c:pt idx="10">
                  <c:v>48.238956266038365</c:v>
                </c:pt>
                <c:pt idx="11">
                  <c:v>42.21860777728222</c:v>
                </c:pt>
                <c:pt idx="12">
                  <c:v>41.49433256533066</c:v>
                </c:pt>
                <c:pt idx="13">
                  <c:v>49.81067439620868</c:v>
                </c:pt>
                <c:pt idx="14">
                  <c:v>41.246343040930476</c:v>
                </c:pt>
                <c:pt idx="15">
                  <c:v>47.79315865480654</c:v>
                </c:pt>
                <c:pt idx="16">
                  <c:v>33.74884118809958</c:v>
                </c:pt>
                <c:pt idx="17">
                  <c:v>58.5491508519914</c:v>
                </c:pt>
                <c:pt idx="18">
                  <c:v>47.508852767511954</c:v>
                </c:pt>
                <c:pt idx="19">
                  <c:v>40.436446349173195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82d-242b-ab31-038d137a06e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82d-242b-ab31-038d137a06e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82d-242b-ab31-038d137a06e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82d-242b-ab31-038d137a06e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82d-242b-ab31-038d137a06e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82d-242b-ab31-038d137a06e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82d-242b-ab31-038d137a06e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82d-242b-ab31-038d137a06e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82d-242b-ab31-038d137a06e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82d-242b-ab31-038d137a06e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82d-242b-ab31-038d137a06e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82d-242b-ab31-038d137a06e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82d-242b-ab31-038d137a06e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82d-242b-ab31-038d137a06e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82d-242b-ab31-038d137a06e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82d-242b-ab31-038d137a06e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82d-242b-ab31-038d137a06e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82d-242b-ab31-038d137a06e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82d-242b-ab31-038d137a06e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82d-242b-ab31-038d137a06e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63.28166771848115</c:v>
                </c:pt>
                <c:pt idx="1">
                  <c:v>34.88531934895933</c:v>
                </c:pt>
                <c:pt idx="2">
                  <c:v>40.37850079762628</c:v>
                </c:pt>
                <c:pt idx="3">
                  <c:v>44.19515957475296</c:v>
                </c:pt>
                <c:pt idx="4">
                  <c:v>42.752701114510565</c:v>
                </c:pt>
                <c:pt idx="5">
                  <c:v>37.4166876665685</c:v>
                </c:pt>
                <c:pt idx="6">
                  <c:v>51.39475690252793</c:v>
                </c:pt>
                <c:pt idx="7">
                  <c:v>31.59945847145676</c:v>
                </c:pt>
                <c:pt idx="8">
                  <c:v>55.84243208743001</c:v>
                </c:pt>
                <c:pt idx="9">
                  <c:v>67.97199313964485</c:v>
                </c:pt>
                <c:pt idx="10">
                  <c:v>44.06127805010559</c:v>
                </c:pt>
                <c:pt idx="11">
                  <c:v>31.16647959314871</c:v>
                </c:pt>
                <c:pt idx="12">
                  <c:v>33.59532316245014</c:v>
                </c:pt>
                <c:pt idx="13">
                  <c:v>54.85633336787439</c:v>
                </c:pt>
                <c:pt idx="14">
                  <c:v>62.441198128169255</c:v>
                </c:pt>
                <c:pt idx="15">
                  <c:v>53.80611222141628</c:v>
                </c:pt>
                <c:pt idx="16">
                  <c:v>52.252578693157986</c:v>
                </c:pt>
                <c:pt idx="17">
                  <c:v>44.77565332401452</c:v>
                </c:pt>
                <c:pt idx="18">
                  <c:v>42.85558865351925</c:v>
                </c:pt>
                <c:pt idx="19">
                  <c:v>56.88091321268465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0c4-34bc-36aa-e1c6f8097fa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0c4-34bc-36aa-e1c6f8097fa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0c4-34bc-36aa-e1c6f8097fa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0c4-34bc-36aa-e1c6f8097fa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0c4-34bc-36aa-e1c6f8097fa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0c4-34bc-36aa-e1c6f8097fa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0c4-34bc-36aa-e1c6f8097fa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0c4-34bc-36aa-e1c6f8097fa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0c4-34bc-36aa-e1c6f8097fa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0c4-34bc-36aa-e1c6f8097fa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0c4-34bc-36aa-e1c6f8097fa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0c4-34bc-36aa-e1c6f8097fa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0c4-34bc-36aa-e1c6f8097fa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0c4-34bc-36aa-e1c6f8097fa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0c4-34bc-36aa-e1c6f8097fa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0c4-34bc-36aa-e1c6f8097fa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0c4-34bc-36aa-e1c6f8097fa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0c4-34bc-36aa-e1c6f8097fa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0c4-34bc-36aa-e1c6f8097fa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0c4-34bc-36aa-e1c6f8097fa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1.0487266618874513</c:v>
                </c:pt>
                <c:pt idx="1">
                  <c:v>28.38130935712964</c:v>
                </c:pt>
                <c:pt idx="2">
                  <c:v>2.9337443876993543</c:v>
                </c:pt>
                <c:pt idx="3">
                  <c:v>2.1820876633614645</c:v>
                </c:pt>
                <c:pt idx="4">
                  <c:v>1.2618455812351357</c:v>
                </c:pt>
                <c:pt idx="5">
                  <c:v>1.7112504906019812</c:v>
                </c:pt>
                <c:pt idx="6">
                  <c:v>1.0007643679475873</c:v>
                </c:pt>
                <c:pt idx="7">
                  <c:v>2.2136917886411567</c:v>
                </c:pt>
                <c:pt idx="8">
                  <c:v>1.5508669042902161</c:v>
                </c:pt>
                <c:pt idx="9">
                  <c:v>2.0154318522238386</c:v>
                </c:pt>
                <c:pt idx="10">
                  <c:v>0.6340979560909572</c:v>
                </c:pt>
                <c:pt idx="11">
                  <c:v>1.025330751434831</c:v>
                </c:pt>
                <c:pt idx="12">
                  <c:v>6.8471587793774615</c:v>
                </c:pt>
                <c:pt idx="13">
                  <c:v>2.559895731590681</c:v>
                </c:pt>
                <c:pt idx="14">
                  <c:v>1.2705380387687237</c:v>
                </c:pt>
                <c:pt idx="15">
                  <c:v>0.8623203808932154</c:v>
                </c:pt>
                <c:pt idx="16">
                  <c:v>0.8863593041307845</c:v>
                </c:pt>
                <c:pt idx="17">
                  <c:v>0.893966865699912</c:v>
                </c:pt>
                <c:pt idx="18">
                  <c:v>0.8548358477273972</c:v>
                </c:pt>
                <c:pt idx="19">
                  <c:v>1.2416569463060205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9e0-5dad-9e4e-86166ae35d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9e0-5dad-9e4e-86166ae35d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9e0-5dad-9e4e-86166ae35d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9e0-5dad-9e4e-86166ae35d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9e0-5dad-9e4e-86166ae35d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9e0-5dad-9e4e-86166ae35d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9e0-5dad-9e4e-86166ae35d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9e0-5dad-9e4e-86166ae35d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9e0-5dad-9e4e-86166ae35d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9e0-5dad-9e4e-86166ae35d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9e0-5dad-9e4e-86166ae35d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9e0-5dad-9e4e-86166ae35d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9e0-5dad-9e4e-86166ae35d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9e0-5dad-9e4e-86166ae35d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9e0-5dad-9e4e-86166ae35d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9e0-5dad-9e4e-86166ae35d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9e0-5dad-9e4e-86166ae35d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9e0-5dad-9e4e-86166ae35d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9e0-5dad-9e4e-86166ae35d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9e0-5dad-9e4e-86166ae35d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3.5222430130320435</c:v>
                </c:pt>
                <c:pt idx="1">
                  <c:v>7.553396174520592</c:v>
                </c:pt>
                <c:pt idx="2">
                  <c:v>4.442582423293836</c:v>
                </c:pt>
                <c:pt idx="3">
                  <c:v>3.801385476393216</c:v>
                </c:pt>
                <c:pt idx="4">
                  <c:v>3.2369533285647933</c:v>
                </c:pt>
                <c:pt idx="5">
                  <c:v>3.786947086611819</c:v>
                </c:pt>
                <c:pt idx="6">
                  <c:v>5.757333808240236</c:v>
                </c:pt>
                <c:pt idx="7">
                  <c:v>2.6105075912099465</c:v>
                </c:pt>
                <c:pt idx="8">
                  <c:v>6.61070622325238</c:v>
                </c:pt>
                <c:pt idx="9">
                  <c:v>3.022457777598918</c:v>
                </c:pt>
                <c:pt idx="10">
                  <c:v>5.108337345115093</c:v>
                </c:pt>
                <c:pt idx="11">
                  <c:v>5.703630036505306</c:v>
                </c:pt>
                <c:pt idx="12">
                  <c:v>1.5896056885742076</c:v>
                </c:pt>
                <c:pt idx="13">
                  <c:v>6.546105628525593</c:v>
                </c:pt>
                <c:pt idx="14">
                  <c:v>4.8595579564313525</c:v>
                </c:pt>
                <c:pt idx="15">
                  <c:v>2.2969442295703653</c:v>
                </c:pt>
                <c:pt idx="16">
                  <c:v>2.6041921924079547</c:v>
                </c:pt>
                <c:pt idx="17">
                  <c:v>5.527868027107198</c:v>
                </c:pt>
                <c:pt idx="18">
                  <c:v>6.759592677072523</c:v>
                </c:pt>
                <c:pt idx="19">
                  <c:v>5.985208037540862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970-4e66-e5b6-2b97557a928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970-4e66-e5b6-2b97557a928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970-4e66-e5b6-2b97557a928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970-4e66-e5b6-2b97557a928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970-4e66-e5b6-2b97557a928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970-4e66-e5b6-2b97557a928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970-4e66-e5b6-2b97557a928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970-4e66-e5b6-2b97557a928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970-4e66-e5b6-2b97557a928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970-4e66-e5b6-2b97557a928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970-4e66-e5b6-2b97557a928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970-4e66-e5b6-2b97557a928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970-4e66-e5b6-2b97557a928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970-4e66-e5b6-2b97557a928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970-4e66-e5b6-2b97557a928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970-4e66-e5b6-2b97557a928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970-4e66-e5b6-2b97557a928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970-4e66-e5b6-2b97557a928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970-4e66-e5b6-2b97557a928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970-4e66-e5b6-2b97557a928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30.366722239686478</c:v>
                </c:pt>
                <c:pt idx="1">
                  <c:v>25.09121925219689</c:v>
                </c:pt>
                <c:pt idx="2">
                  <c:v>48.1453698364528</c:v>
                </c:pt>
                <c:pt idx="3">
                  <c:v>49.999740465122535</c:v>
                </c:pt>
                <c:pt idx="4">
                  <c:v>20.92146342438851</c:v>
                </c:pt>
                <c:pt idx="5">
                  <c:v>47.24302080447345</c:v>
                </c:pt>
                <c:pt idx="6">
                  <c:v>43.15147000428893</c:v>
                </c:pt>
                <c:pt idx="7">
                  <c:v>55.75353322226221</c:v>
                </c:pt>
                <c:pt idx="8">
                  <c:v>66.50616368912448</c:v>
                </c:pt>
                <c:pt idx="9">
                  <c:v>59.368931301809255</c:v>
                </c:pt>
                <c:pt idx="10">
                  <c:v>54.88018490574738</c:v>
                </c:pt>
                <c:pt idx="11">
                  <c:v>71.13012057784354</c:v>
                </c:pt>
                <c:pt idx="12">
                  <c:v>21.420222510256707</c:v>
                </c:pt>
                <c:pt idx="13">
                  <c:v>73.52895374797039</c:v>
                </c:pt>
                <c:pt idx="14">
                  <c:v>17.903477622488502</c:v>
                </c:pt>
                <c:pt idx="15">
                  <c:v>54.93711488081137</c:v>
                </c:pt>
                <c:pt idx="16">
                  <c:v>40.429052944768706</c:v>
                </c:pt>
                <c:pt idx="17">
                  <c:v>26.890522430900972</c:v>
                </c:pt>
                <c:pt idx="18">
                  <c:v>64.92123399210635</c:v>
                </c:pt>
                <c:pt idx="19">
                  <c:v>57.67781825797254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84d-41ba-3553-5a0edbe9afa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84d-41ba-3553-5a0edbe9afa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84d-41ba-3553-5a0edbe9afa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84d-41ba-3553-5a0edbe9afa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84d-41ba-3553-5a0edbe9afa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84d-41ba-3553-5a0edbe9afa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84d-41ba-3553-5a0edbe9afa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84d-41ba-3553-5a0edbe9afa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84d-41ba-3553-5a0edbe9afa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84d-41ba-3553-5a0edbe9afa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84d-41ba-3553-5a0edbe9afa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84d-41ba-3553-5a0edbe9afa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84d-41ba-3553-5a0edbe9afa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84d-41ba-3553-5a0edbe9afa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84d-41ba-3553-5a0edbe9afa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84d-41ba-3553-5a0edbe9afa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84d-41ba-3553-5a0edbe9afa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84d-41ba-3553-5a0edbe9afa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84d-41ba-3553-5a0edbe9afa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84d-41ba-3553-5a0edbe9afa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64.70486588405844</c:v>
                </c:pt>
                <c:pt idx="1">
                  <c:v>73.27462354651638</c:v>
                </c:pt>
                <c:pt idx="2">
                  <c:v>79.74504373065048</c:v>
                </c:pt>
                <c:pt idx="3">
                  <c:v>69.52896617677325</c:v>
                </c:pt>
                <c:pt idx="4">
                  <c:v>63.951235699107876</c:v>
                </c:pt>
                <c:pt idx="5">
                  <c:v>33.137374181280876</c:v>
                </c:pt>
                <c:pt idx="6">
                  <c:v>58.965701444009014</c:v>
                </c:pt>
                <c:pt idx="7">
                  <c:v>73.93945752245568</c:v>
                </c:pt>
                <c:pt idx="8">
                  <c:v>49.10834426300764</c:v>
                </c:pt>
                <c:pt idx="9">
                  <c:v>62.12782462541011</c:v>
                </c:pt>
                <c:pt idx="10">
                  <c:v>66.59927234486295</c:v>
                </c:pt>
                <c:pt idx="11">
                  <c:v>79.6035475756267</c:v>
                </c:pt>
                <c:pt idx="12">
                  <c:v>76.70873309524377</c:v>
                </c:pt>
                <c:pt idx="13">
                  <c:v>55.990602448051774</c:v>
                </c:pt>
                <c:pt idx="14">
                  <c:v>67.37608292896364</c:v>
                </c:pt>
                <c:pt idx="15">
                  <c:v>64.20417684142794</c:v>
                </c:pt>
                <c:pt idx="16">
                  <c:v>42.2129804523276</c:v>
                </c:pt>
                <c:pt idx="17">
                  <c:v>68.680169804141</c:v>
                </c:pt>
                <c:pt idx="18">
                  <c:v>65.47691933310065</c:v>
                </c:pt>
                <c:pt idx="19">
                  <c:v>64.66892694878361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d62-0fb0-7e9d-77a044a0d96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d62-0fb0-7e9d-77a044a0d96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d62-0fb0-7e9d-77a044a0d96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d62-0fb0-7e9d-77a044a0d96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d62-0fb0-7e9d-77a044a0d96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d62-0fb0-7e9d-77a044a0d96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d62-0fb0-7e9d-77a044a0d96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d62-0fb0-7e9d-77a044a0d96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d62-0fb0-7e9d-77a044a0d96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d62-0fb0-7e9d-77a044a0d96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d62-0fb0-7e9d-77a044a0d96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d62-0fb0-7e9d-77a044a0d96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d62-0fb0-7e9d-77a044a0d96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d62-0fb0-7e9d-77a044a0d96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d62-0fb0-7e9d-77a044a0d96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d62-0fb0-7e9d-77a044a0d96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d62-0fb0-7e9d-77a044a0d96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d62-0fb0-7e9d-77a044a0d96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d62-0fb0-7e9d-77a044a0d96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d62-0fb0-7e9d-77a044a0d96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40.8547982053654</c:v>
                </c:pt>
                <c:pt idx="1">
                  <c:v>21.91417956449348</c:v>
                </c:pt>
                <c:pt idx="2">
                  <c:v>47.05854265190923</c:v>
                </c:pt>
                <c:pt idx="3">
                  <c:v>44.317081845543015</c:v>
                </c:pt>
                <c:pt idx="4">
                  <c:v>33.785973441797346</c:v>
                </c:pt>
                <c:pt idx="5">
                  <c:v>13.053868570390254</c:v>
                </c:pt>
                <c:pt idx="6">
                  <c:v>24.401993194249624</c:v>
                </c:pt>
                <c:pt idx="7">
                  <c:v>56.235201302808605</c:v>
                </c:pt>
                <c:pt idx="8">
                  <c:v>37.08588290238267</c:v>
                </c:pt>
                <c:pt idx="9">
                  <c:v>33.93313926042461</c:v>
                </c:pt>
                <c:pt idx="10">
                  <c:v>38.1328280746078</c:v>
                </c:pt>
                <c:pt idx="11">
                  <c:v>30.6088173614732</c:v>
                </c:pt>
                <c:pt idx="12">
                  <c:v>17.63546091027819</c:v>
                </c:pt>
                <c:pt idx="13">
                  <c:v>41.983262211752184</c:v>
                </c:pt>
                <c:pt idx="14">
                  <c:v>22.415214056667224</c:v>
                </c:pt>
                <c:pt idx="15">
                  <c:v>39.8459594026196</c:v>
                </c:pt>
                <c:pt idx="16">
                  <c:v>16.375836754652706</c:v>
                </c:pt>
                <c:pt idx="17">
                  <c:v>39.47495728676044</c:v>
                </c:pt>
                <c:pt idx="18">
                  <c:v>18.91954196528671</c:v>
                </c:pt>
                <c:pt idx="19">
                  <c:v>55.192162178898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68.61442212244741</c:v>
                </c:pt>
                <c:pt idx="1">
                  <c:v>67.11376356019247</c:v>
                </c:pt>
                <c:pt idx="2">
                  <c:v>64.14735606821992</c:v>
                </c:pt>
                <c:pt idx="3">
                  <c:v>63.94935485272591</c:v>
                </c:pt>
                <c:pt idx="4">
                  <c:v>63.01182611093675</c:v>
                </c:pt>
                <c:pt idx="5">
                  <c:v>61.88731854516516</c:v>
                </c:pt>
                <c:pt idx="6">
                  <c:v>60.932941004704865</c:v>
                </c:pt>
                <c:pt idx="7">
                  <c:v>60.633085401576444</c:v>
                </c:pt>
                <c:pt idx="8">
                  <c:v>60.3328232792979</c:v>
                </c:pt>
                <c:pt idx="9">
                  <c:v>59.65133300111872</c:v>
                </c:pt>
                <c:pt idx="10">
                  <c:v>59.308834838237274</c:v>
                </c:pt>
                <c:pt idx="11">
                  <c:v>59.243470012895344</c:v>
                </c:pt>
                <c:pt idx="12">
                  <c:v>58.92482128217952</c:v>
                </c:pt>
                <c:pt idx="13">
                  <c:v>58.71924187054746</c:v>
                </c:pt>
                <c:pt idx="14">
                  <c:v>57.76261880230392</c:v>
                </c:pt>
                <c:pt idx="15">
                  <c:v>57.592125064467545</c:v>
                </c:pt>
                <c:pt idx="16">
                  <c:v>57.40997198331998</c:v>
                </c:pt>
                <c:pt idx="17">
                  <c:v>56.776863513622786</c:v>
                </c:pt>
                <c:pt idx="18">
                  <c:v>56.193512596878605</c:v>
                </c:pt>
                <c:pt idx="19">
                  <c:v>54.083083511750246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31f-f677-4672-d07d7fe9c4a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31f-f677-4672-d07d7fe9c4a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31f-f677-4672-d07d7fe9c4a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31f-f677-4672-d07d7fe9c4a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31f-f677-4672-d07d7fe9c4a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31f-f677-4672-d07d7fe9c4a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31f-f677-4672-d07d7fe9c4a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31f-f677-4672-d07d7fe9c4a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31f-f677-4672-d07d7fe9c4a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31f-f677-4672-d07d7fe9c4a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31f-f677-4672-d07d7fe9c4a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31f-f677-4672-d07d7fe9c4a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31f-f677-4672-d07d7fe9c4a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31f-f677-4672-d07d7fe9c4a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31f-f677-4672-d07d7fe9c4a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31f-f677-4672-d07d7fe9c4a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31f-f677-4672-d07d7fe9c4a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31f-f677-4672-d07d7fe9c4a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31f-f677-4672-d07d7fe9c4a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31f-f677-4672-d07d7fe9c4a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30.371393576466595</c:v>
                </c:pt>
                <c:pt idx="1">
                  <c:v>10.664392497084526</c:v>
                </c:pt>
                <c:pt idx="2">
                  <c:v>30.090849241472217</c:v>
                </c:pt>
                <c:pt idx="3">
                  <c:v>26.30852844703669</c:v>
                </c:pt>
                <c:pt idx="4">
                  <c:v>22.355800952866566</c:v>
                </c:pt>
                <c:pt idx="5">
                  <c:v>26.475806502247956</c:v>
                </c:pt>
                <c:pt idx="6">
                  <c:v>34.204781822665765</c:v>
                </c:pt>
                <c:pt idx="7">
                  <c:v>27.35352819221932</c:v>
                </c:pt>
                <c:pt idx="8">
                  <c:v>25.291361429931726</c:v>
                </c:pt>
                <c:pt idx="9">
                  <c:v>20.445646689211127</c:v>
                </c:pt>
                <c:pt idx="10">
                  <c:v>45.10355414565082</c:v>
                </c:pt>
                <c:pt idx="11">
                  <c:v>29.750695413097834</c:v>
                </c:pt>
                <c:pt idx="12">
                  <c:v>26.157908544554466</c:v>
                </c:pt>
                <c:pt idx="13">
                  <c:v>21.820318793835604</c:v>
                </c:pt>
                <c:pt idx="14">
                  <c:v>27.395716639050203</c:v>
                </c:pt>
                <c:pt idx="15">
                  <c:v>28.258935553608488</c:v>
                </c:pt>
                <c:pt idx="16">
                  <c:v>14.579989784837352</c:v>
                </c:pt>
                <c:pt idx="17">
                  <c:v>17.52311763695419</c:v>
                </c:pt>
                <c:pt idx="18">
                  <c:v>19.75459571583159</c:v>
                </c:pt>
                <c:pt idx="19">
                  <c:v>29.639747669505205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381-37fb-9cda-8e4ae0759142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381-37fb-9cda-8e4ae0759142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381-37fb-9cda-8e4ae0759142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381-37fb-9cda-8e4ae0759142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381-37fb-9cda-8e4ae0759142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381-37fb-9cda-8e4ae0759142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381-37fb-9cda-8e4ae0759142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381-37fb-9cda-8e4ae0759142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381-37fb-9cda-8e4ae0759142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381-37fb-9cda-8e4ae0759142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381-37fb-9cda-8e4ae0759142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381-37fb-9cda-8e4ae0759142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381-37fb-9cda-8e4ae0759142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381-37fb-9cda-8e4ae0759142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381-37fb-9cda-8e4ae0759142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381-37fb-9cda-8e4ae0759142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381-37fb-9cda-8e4ae0759142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381-37fb-9cda-8e4ae0759142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381-37fb-9cda-8e4ae0759142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381-37fb-9cda-8e4ae0759142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40.84431361396392</c:v>
                </c:pt>
                <c:pt idx="1">
                  <c:v>47.45841831134759</c:v>
                </c:pt>
                <c:pt idx="2">
                  <c:v>55.544446274985724</c:v>
                </c:pt>
                <c:pt idx="3">
                  <c:v>62.40986480652984</c:v>
                </c:pt>
                <c:pt idx="4">
                  <c:v>34.381996630893134</c:v>
                </c:pt>
                <c:pt idx="5">
                  <c:v>60.53007814235077</c:v>
                </c:pt>
                <c:pt idx="6">
                  <c:v>53.040321618199705</c:v>
                </c:pt>
                <c:pt idx="7">
                  <c:v>41.03183384138865</c:v>
                </c:pt>
                <c:pt idx="8">
                  <c:v>67.4624443758696</c:v>
                </c:pt>
                <c:pt idx="9">
                  <c:v>34.371941918507304</c:v>
                </c:pt>
                <c:pt idx="10">
                  <c:v>44.78164382161761</c:v>
                </c:pt>
                <c:pt idx="11">
                  <c:v>45.02269786660775</c:v>
                </c:pt>
                <c:pt idx="12">
                  <c:v>49.09837776644592</c:v>
                </c:pt>
                <c:pt idx="13">
                  <c:v>31.306151142521536</c:v>
                </c:pt>
                <c:pt idx="14">
                  <c:v>56.90641495215661</c:v>
                </c:pt>
                <c:pt idx="15">
                  <c:v>53.70304534662671</c:v>
                </c:pt>
                <c:pt idx="16">
                  <c:v>46.1154610400667</c:v>
                </c:pt>
                <c:pt idx="17">
                  <c:v>39.154184746293886</c:v>
                </c:pt>
                <c:pt idx="18">
                  <c:v>46.752205149417726</c:v>
                </c:pt>
                <c:pt idx="19">
                  <c:v>48.35529795894301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726-6d4a-f76b-969897a128e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726-6d4a-f76b-969897a128e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726-6d4a-f76b-969897a128e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726-6d4a-f76b-969897a128e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726-6d4a-f76b-969897a128e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726-6d4a-f76b-969897a128e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726-6d4a-f76b-969897a128e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726-6d4a-f76b-969897a128e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726-6d4a-f76b-969897a128e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726-6d4a-f76b-969897a128e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726-6d4a-f76b-969897a128e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726-6d4a-f76b-969897a128e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726-6d4a-f76b-969897a128e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726-6d4a-f76b-969897a128e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726-6d4a-f76b-969897a128e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726-6d4a-f76b-969897a128e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726-6d4a-f76b-969897a128e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726-6d4a-f76b-969897a128e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726-6d4a-f76b-969897a128e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726-6d4a-f76b-969897a128e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25.92281626596143</c:v>
                </c:pt>
                <c:pt idx="1">
                  <c:v>45.200923717354605</c:v>
                </c:pt>
                <c:pt idx="2">
                  <c:v>36.298433557196866</c:v>
                </c:pt>
                <c:pt idx="3">
                  <c:v>42.03839989803016</c:v>
                </c:pt>
                <c:pt idx="4">
                  <c:v>41.63336353612852</c:v>
                </c:pt>
                <c:pt idx="5">
                  <c:v>39.06039160320163</c:v>
                </c:pt>
                <c:pt idx="6">
                  <c:v>27.94369925013093</c:v>
                </c:pt>
                <c:pt idx="7">
                  <c:v>29.159279808591908</c:v>
                </c:pt>
                <c:pt idx="8">
                  <c:v>32.49392365982456</c:v>
                </c:pt>
                <c:pt idx="9">
                  <c:v>48.906790263278374</c:v>
                </c:pt>
                <c:pt idx="10">
                  <c:v>35.18577347060973</c:v>
                </c:pt>
                <c:pt idx="11">
                  <c:v>17.252604576237225</c:v>
                </c:pt>
                <c:pt idx="12">
                  <c:v>41.77834987272324</c:v>
                </c:pt>
                <c:pt idx="13">
                  <c:v>37.59923628158427</c:v>
                </c:pt>
                <c:pt idx="14">
                  <c:v>43.11265094098896</c:v>
                </c:pt>
                <c:pt idx="15">
                  <c:v>36.243377148041795</c:v>
                </c:pt>
                <c:pt idx="16">
                  <c:v>29.85255014490723</c:v>
                </c:pt>
                <c:pt idx="17">
                  <c:v>39.222311797048775</c:v>
                </c:pt>
                <c:pt idx="18">
                  <c:v>37.99762342371208</c:v>
                </c:pt>
                <c:pt idx="19">
                  <c:v>35.63979674128324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329-3b1f-05d9-1deeeef4a0a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329-3b1f-05d9-1deeeef4a0a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329-3b1f-05d9-1deeeef4a0a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329-3b1f-05d9-1deeeef4a0a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329-3b1f-05d9-1deeeef4a0a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329-3b1f-05d9-1deeeef4a0a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329-3b1f-05d9-1deeeef4a0a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329-3b1f-05d9-1deeeef4a0a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329-3b1f-05d9-1deeeef4a0a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329-3b1f-05d9-1deeeef4a0a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329-3b1f-05d9-1deeeef4a0a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329-3b1f-05d9-1deeeef4a0a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329-3b1f-05d9-1deeeef4a0a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329-3b1f-05d9-1deeeef4a0a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329-3b1f-05d9-1deeeef4a0a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329-3b1f-05d9-1deeeef4a0a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329-3b1f-05d9-1deeeef4a0a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329-3b1f-05d9-1deeeef4a0a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329-3b1f-05d9-1deeeef4a0a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329-3b1f-05d9-1deeeef4a0a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58.69327096920498</c:v>
                </c:pt>
                <c:pt idx="1">
                  <c:v>48.22866503761518</c:v>
                </c:pt>
                <c:pt idx="2">
                  <c:v>54.935149137119154</c:v>
                </c:pt>
                <c:pt idx="3">
                  <c:v>52.23736276695188</c:v>
                </c:pt>
                <c:pt idx="4">
                  <c:v>43.232847974626246</c:v>
                </c:pt>
                <c:pt idx="5">
                  <c:v>57.40592002883682</c:v>
                </c:pt>
                <c:pt idx="6">
                  <c:v>41.246343040930476</c:v>
                </c:pt>
                <c:pt idx="7">
                  <c:v>40.436446349173195</c:v>
                </c:pt>
                <c:pt idx="8">
                  <c:v>49.91162975060748</c:v>
                </c:pt>
                <c:pt idx="9">
                  <c:v>48.99273219464036</c:v>
                </c:pt>
                <c:pt idx="10">
                  <c:v>57.31710333600228</c:v>
                </c:pt>
                <c:pt idx="11">
                  <c:v>52.11736903645792</c:v>
                </c:pt>
                <c:pt idx="12">
                  <c:v>49.81067439620868</c:v>
                </c:pt>
                <c:pt idx="13">
                  <c:v>45.06809535980489</c:v>
                </c:pt>
                <c:pt idx="14">
                  <c:v>47.79315865480654</c:v>
                </c:pt>
                <c:pt idx="15">
                  <c:v>58.070266326079356</c:v>
                </c:pt>
                <c:pt idx="16">
                  <c:v>33.74884118809958</c:v>
                </c:pt>
                <c:pt idx="17">
                  <c:v>53.72511820656986</c:v>
                </c:pt>
                <c:pt idx="18">
                  <c:v>42.536866910181644</c:v>
                </c:pt>
                <c:pt idx="19">
                  <c:v>44.429106036730005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efe-767b-84fd-55fa9baa06a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efe-767b-84fd-55fa9baa06a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efe-767b-84fd-55fa9baa06a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efe-767b-84fd-55fa9baa06a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efe-767b-84fd-55fa9baa06a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efe-767b-84fd-55fa9baa06a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efe-767b-84fd-55fa9baa06a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efe-767b-84fd-55fa9baa06a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efe-767b-84fd-55fa9baa06a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efe-767b-84fd-55fa9baa06a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efe-767b-84fd-55fa9baa06a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efe-767b-84fd-55fa9baa06a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efe-767b-84fd-55fa9baa06a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efe-767b-84fd-55fa9baa06a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efe-767b-84fd-55fa9baa06a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efe-767b-84fd-55fa9baa06a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efe-767b-84fd-55fa9baa06a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efe-767b-84fd-55fa9baa06a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efe-767b-84fd-55fa9baa06a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efe-767b-84fd-55fa9baa06a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49.45049519206729</c:v>
                </c:pt>
                <c:pt idx="1">
                  <c:v>59.65133300111872</c:v>
                </c:pt>
                <c:pt idx="2">
                  <c:v>50.15332626271793</c:v>
                </c:pt>
                <c:pt idx="3">
                  <c:v>47.38960391361606</c:v>
                </c:pt>
                <c:pt idx="4">
                  <c:v>68.61442212244741</c:v>
                </c:pt>
                <c:pt idx="5">
                  <c:v>51.10686376930078</c:v>
                </c:pt>
                <c:pt idx="6">
                  <c:v>57.76261880230392</c:v>
                </c:pt>
                <c:pt idx="7">
                  <c:v>54.083083511750246</c:v>
                </c:pt>
                <c:pt idx="8">
                  <c:v>36.12203098529335</c:v>
                </c:pt>
                <c:pt idx="9">
                  <c:v>44.69594945397716</c:v>
                </c:pt>
                <c:pt idx="10">
                  <c:v>60.3328232792979</c:v>
                </c:pt>
                <c:pt idx="11">
                  <c:v>52.00698184042108</c:v>
                </c:pt>
                <c:pt idx="12">
                  <c:v>58.71924187054746</c:v>
                </c:pt>
                <c:pt idx="13">
                  <c:v>52.90266858712052</c:v>
                </c:pt>
                <c:pt idx="14">
                  <c:v>57.592125064467545</c:v>
                </c:pt>
                <c:pt idx="15">
                  <c:v>36.91908016141851</c:v>
                </c:pt>
                <c:pt idx="16">
                  <c:v>57.40997198331998</c:v>
                </c:pt>
                <c:pt idx="17">
                  <c:v>42.2166043193697</c:v>
                </c:pt>
                <c:pt idx="18">
                  <c:v>50.03045779516645</c:v>
                </c:pt>
                <c:pt idx="19">
                  <c:v>60.932941004704865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c40-e412-da73-16aecf8c3fa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c40-e412-da73-16aecf8c3fa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c40-e412-da73-16aecf8c3fa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c40-e412-da73-16aecf8c3fa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c40-e412-da73-16aecf8c3fa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c40-e412-da73-16aecf8c3fa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c40-e412-da73-16aecf8c3fa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c40-e412-da73-16aecf8c3fa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c40-e412-da73-16aecf8c3fa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c40-e412-da73-16aecf8c3fa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c40-e412-da73-16aecf8c3fa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c40-e412-da73-16aecf8c3fa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c40-e412-da73-16aecf8c3fa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c40-e412-da73-16aecf8c3fa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c40-e412-da73-16aecf8c3fa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c40-e412-da73-16aecf8c3fa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c40-e412-da73-16aecf8c3fa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c40-e412-da73-16aecf8c3fa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c40-e412-da73-16aecf8c3fa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c40-e412-da73-16aecf8c3fa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4.343730428310917</c:v>
                </c:pt>
                <c:pt idx="1">
                  <c:v>2.0154318522238386</c:v>
                </c:pt>
                <c:pt idx="2">
                  <c:v>0.832277503664639</c:v>
                </c:pt>
                <c:pt idx="3">
                  <c:v>0.8894448236766574</c:v>
                </c:pt>
                <c:pt idx="4">
                  <c:v>1.0487266618874513</c:v>
                </c:pt>
                <c:pt idx="5">
                  <c:v>7.476840279386386</c:v>
                </c:pt>
                <c:pt idx="6">
                  <c:v>1.2705380387687237</c:v>
                </c:pt>
                <c:pt idx="7">
                  <c:v>1.2416569463060205</c:v>
                </c:pt>
                <c:pt idx="8">
                  <c:v>2.385253664298287</c:v>
                </c:pt>
                <c:pt idx="9">
                  <c:v>6.89900958068257</c:v>
                </c:pt>
                <c:pt idx="10">
                  <c:v>1.5508669042902161</c:v>
                </c:pt>
                <c:pt idx="11">
                  <c:v>1.3254437320268506</c:v>
                </c:pt>
                <c:pt idx="12">
                  <c:v>2.559895731590681</c:v>
                </c:pt>
                <c:pt idx="13">
                  <c:v>1.0152700054485684</c:v>
                </c:pt>
                <c:pt idx="14">
                  <c:v>0.8623203808932154</c:v>
                </c:pt>
                <c:pt idx="15">
                  <c:v>1.0725565139197075</c:v>
                </c:pt>
                <c:pt idx="16">
                  <c:v>0.8863593041307845</c:v>
                </c:pt>
                <c:pt idx="17">
                  <c:v>0.5631998143896171</c:v>
                </c:pt>
                <c:pt idx="18">
                  <c:v>25.38382398934588</c:v>
                </c:pt>
                <c:pt idx="19">
                  <c:v>1.0007643679475873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f5a-f62c-84bb-6c57b729427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f5a-f62c-84bb-6c57b729427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f5a-f62c-84bb-6c57b729427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f5a-f62c-84bb-6c57b729427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f5a-f62c-84bb-6c57b729427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f5a-f62c-84bb-6c57b729427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f5a-f62c-84bb-6c57b729427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f5a-f62c-84bb-6c57b729427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f5a-f62c-84bb-6c57b729427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f5a-f62c-84bb-6c57b729427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f5a-f62c-84bb-6c57b729427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f5a-f62c-84bb-6c57b729427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f5a-f62c-84bb-6c57b729427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f5a-f62c-84bb-6c57b729427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f5a-f62c-84bb-6c57b729427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f5a-f62c-84bb-6c57b729427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f5a-f62c-84bb-6c57b729427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f5a-f62c-84bb-6c57b729427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f5a-f62c-84bb-6c57b729427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f5a-f62c-84bb-6c57b729427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6.1946645019857725</c:v>
                </c:pt>
                <c:pt idx="1">
                  <c:v>3.022457777598918</c:v>
                </c:pt>
                <c:pt idx="2">
                  <c:v>4.469244716864535</c:v>
                </c:pt>
                <c:pt idx="3">
                  <c:v>4.382881847308832</c:v>
                </c:pt>
                <c:pt idx="4">
                  <c:v>3.5222430130320435</c:v>
                </c:pt>
                <c:pt idx="5">
                  <c:v>4.710300936931973</c:v>
                </c:pt>
                <c:pt idx="6">
                  <c:v>4.8595579564313525</c:v>
                </c:pt>
                <c:pt idx="7">
                  <c:v>5.985208037540862</c:v>
                </c:pt>
                <c:pt idx="8">
                  <c:v>3.105386661152835</c:v>
                </c:pt>
                <c:pt idx="9">
                  <c:v>6.17677444079353</c:v>
                </c:pt>
                <c:pt idx="10">
                  <c:v>6.61070622325238</c:v>
                </c:pt>
                <c:pt idx="11">
                  <c:v>4.8516617217420315</c:v>
                </c:pt>
                <c:pt idx="12">
                  <c:v>6.546105628525593</c:v>
                </c:pt>
                <c:pt idx="13">
                  <c:v>15.06668663056069</c:v>
                </c:pt>
                <c:pt idx="14">
                  <c:v>2.2969442295703653</c:v>
                </c:pt>
                <c:pt idx="15">
                  <c:v>5.6597260365701025</c:v>
                </c:pt>
                <c:pt idx="16">
                  <c:v>2.6041921924079547</c:v>
                </c:pt>
                <c:pt idx="17">
                  <c:v>5.358438495871659</c:v>
                </c:pt>
                <c:pt idx="18">
                  <c:v>9.557108971866363</c:v>
                </c:pt>
                <c:pt idx="19">
                  <c:v>5.757333808240236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bba-e1ac-dcbc-752cc3b31f1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bba-e1ac-dcbc-752cc3b31f1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bba-e1ac-dcbc-752cc3b31f1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bba-e1ac-dcbc-752cc3b31f1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bba-e1ac-dcbc-752cc3b31f1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bba-e1ac-dcbc-752cc3b31f1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bba-e1ac-dcbc-752cc3b31f1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bba-e1ac-dcbc-752cc3b31f1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bba-e1ac-dcbc-752cc3b31f1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bba-e1ac-dcbc-752cc3b31f1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bba-e1ac-dcbc-752cc3b31f1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bba-e1ac-dcbc-752cc3b31f1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bba-e1ac-dcbc-752cc3b31f1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bba-e1ac-dcbc-752cc3b31f1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bba-e1ac-dcbc-752cc3b31f1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bba-e1ac-dcbc-752cc3b31f1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bba-e1ac-dcbc-752cc3b31f1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bba-e1ac-dcbc-752cc3b31f1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bba-e1ac-dcbc-752cc3b31f1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bba-e1ac-dcbc-752cc3b31f1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46.938334571263375</c:v>
                </c:pt>
                <c:pt idx="1">
                  <c:v>59.368931301809255</c:v>
                </c:pt>
                <c:pt idx="2">
                  <c:v>59.3966521846786</c:v>
                </c:pt>
                <c:pt idx="3">
                  <c:v>40.83464743832553</c:v>
                </c:pt>
                <c:pt idx="4">
                  <c:v>30.366722239686478</c:v>
                </c:pt>
                <c:pt idx="5">
                  <c:v>38.78107855045791</c:v>
                </c:pt>
                <c:pt idx="6">
                  <c:v>17.903477622488502</c:v>
                </c:pt>
                <c:pt idx="7">
                  <c:v>57.67781825797254</c:v>
                </c:pt>
                <c:pt idx="8">
                  <c:v>32.72170110915058</c:v>
                </c:pt>
                <c:pt idx="9">
                  <c:v>60.98765573573177</c:v>
                </c:pt>
                <c:pt idx="10">
                  <c:v>66.50616368912448</c:v>
                </c:pt>
                <c:pt idx="11">
                  <c:v>54.288064122116104</c:v>
                </c:pt>
                <c:pt idx="12">
                  <c:v>73.52895374797039</c:v>
                </c:pt>
                <c:pt idx="13">
                  <c:v>64.27020871855397</c:v>
                </c:pt>
                <c:pt idx="14">
                  <c:v>54.93711488081137</c:v>
                </c:pt>
                <c:pt idx="15">
                  <c:v>68.24231898546496</c:v>
                </c:pt>
                <c:pt idx="16">
                  <c:v>40.429052944768706</c:v>
                </c:pt>
                <c:pt idx="17">
                  <c:v>49.973698586089235</c:v>
                </c:pt>
                <c:pt idx="18">
                  <c:v>36.71193897514922</c:v>
                </c:pt>
                <c:pt idx="19">
                  <c:v>43.15147000428893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0a8-079b-6e93-6e24c75b773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0a8-079b-6e93-6e24c75b773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0a8-079b-6e93-6e24c75b773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0a8-079b-6e93-6e24c75b773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0a8-079b-6e93-6e24c75b773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0a8-079b-6e93-6e24c75b773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0a8-079b-6e93-6e24c75b773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0a8-079b-6e93-6e24c75b773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0a8-079b-6e93-6e24c75b773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0a8-079b-6e93-6e24c75b773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0a8-079b-6e93-6e24c75b773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0a8-079b-6e93-6e24c75b773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0a8-079b-6e93-6e24c75b773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0a8-079b-6e93-6e24c75b773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0a8-079b-6e93-6e24c75b773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0a8-079b-6e93-6e24c75b773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0a8-079b-6e93-6e24c75b773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0a8-079b-6e93-6e24c75b773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0a8-079b-6e93-6e24c75b773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0a8-079b-6e93-6e24c75b773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73.48620757360807</c:v>
                </c:pt>
                <c:pt idx="1">
                  <c:v>62.12782462541011</c:v>
                </c:pt>
                <c:pt idx="2">
                  <c:v>51.98023697941534</c:v>
                </c:pt>
                <c:pt idx="3">
                  <c:v>60.81689557271552</c:v>
                </c:pt>
                <c:pt idx="4">
                  <c:v>64.70486588405844</c:v>
                </c:pt>
                <c:pt idx="5">
                  <c:v>53.48274610667647</c:v>
                </c:pt>
                <c:pt idx="6">
                  <c:v>67.37608292896364</c:v>
                </c:pt>
                <c:pt idx="7">
                  <c:v>64.66892694878361</c:v>
                </c:pt>
                <c:pt idx="8">
                  <c:v>57.21684453342094</c:v>
                </c:pt>
                <c:pt idx="9">
                  <c:v>60.25035933167825</c:v>
                </c:pt>
                <c:pt idx="10">
                  <c:v>49.10834426300764</c:v>
                </c:pt>
                <c:pt idx="11">
                  <c:v>61.07075738937043</c:v>
                </c:pt>
                <c:pt idx="12">
                  <c:v>55.990602448051774</c:v>
                </c:pt>
                <c:pt idx="13">
                  <c:v>58.52812808144766</c:v>
                </c:pt>
                <c:pt idx="14">
                  <c:v>64.20417684142794</c:v>
                </c:pt>
                <c:pt idx="15">
                  <c:v>62.775188978761705</c:v>
                </c:pt>
                <c:pt idx="16">
                  <c:v>42.2129804523276</c:v>
                </c:pt>
                <c:pt idx="17">
                  <c:v>55.136839904301524</c:v>
                </c:pt>
                <c:pt idx="18">
                  <c:v>50.165868791404634</c:v>
                </c:pt>
                <c:pt idx="19">
                  <c:v>58.965701444009014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501-e574-5c02-f870b113275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肿瘤内科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501-e574-5c02-f870b113275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501-e574-5c02-f870b113275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501-e574-5c02-f870b113275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心血管内科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501-e574-5c02-f870b113275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501-e574-5c02-f870b113275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501-e574-5c02-f870b113275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501-e574-5c02-f870b113275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501-e574-5c02-f870b113275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501-e574-5c02-f870b113275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501-e574-5c02-f870b113275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501-e574-5c02-f870b113275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501-e574-5c02-f870b113275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501-e574-5c02-f870b113275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微创骨科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501-e574-5c02-f870b113275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501-e574-5c02-f870b113275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501-e574-5c02-f870b113275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501-e574-5c02-f870b113275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501-e574-5c02-f870b113275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血液科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501-e574-5c02-f870b113275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61.403068824954254</c:v>
                </c:pt>
                <c:pt idx="1">
                  <c:v>33.93313926042461</c:v>
                </c:pt>
                <c:pt idx="2">
                  <c:v>21.454247145763155</c:v>
                </c:pt>
                <c:pt idx="3">
                  <c:v>45.420092658465066</c:v>
                </c:pt>
                <c:pt idx="4">
                  <c:v>40.8547982053654</c:v>
                </c:pt>
                <c:pt idx="5">
                  <c:v>41.27935225413546</c:v>
                </c:pt>
                <c:pt idx="6">
                  <c:v>22.415214056667224</c:v>
                </c:pt>
                <c:pt idx="7">
                  <c:v>55.192162178898</c:v>
                </c:pt>
                <c:pt idx="8">
                  <c:v>58.2153025753298</c:v>
                </c:pt>
                <c:pt idx="9">
                  <c:v>25.0900009640177</c:v>
                </c:pt>
                <c:pt idx="10">
                  <c:v>37.08588290238267</c:v>
                </c:pt>
                <c:pt idx="11">
                  <c:v>36.11435816446621</c:v>
                </c:pt>
                <c:pt idx="12">
                  <c:v>41.983262211752184</c:v>
                </c:pt>
                <c:pt idx="13">
                  <c:v>34.25724422943894</c:v>
                </c:pt>
                <c:pt idx="14">
                  <c:v>39.8459594026196</c:v>
                </c:pt>
                <c:pt idx="15">
                  <c:v>50.26954681056437</c:v>
                </c:pt>
                <c:pt idx="16">
                  <c:v>16.375836754652706</c:v>
                </c:pt>
                <c:pt idx="17">
                  <c:v>48.606148581203016</c:v>
                </c:pt>
                <c:pt idx="18">
                  <c:v>31.003968587395384</c:v>
                </c:pt>
                <c:pt idx="19">
                  <c:v>24.401993194249624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72.12003302456904</c:v>
                </c:pt>
                <c:pt idx="1">
                  <c:v>67.97199313964485</c:v>
                </c:pt>
                <c:pt idx="2">
                  <c:v>65.14875223348788</c:v>
                </c:pt>
                <c:pt idx="3">
                  <c:v>65.12471630540267</c:v>
                </c:pt>
                <c:pt idx="4">
                  <c:v>63.28166771848115</c:v>
                </c:pt>
                <c:pt idx="5">
                  <c:v>62.44215190610538</c:v>
                </c:pt>
                <c:pt idx="6">
                  <c:v>62.441198128169255</c:v>
                </c:pt>
                <c:pt idx="7">
                  <c:v>56.88091321268465</c:v>
                </c:pt>
                <c:pt idx="8">
                  <c:v>56.429681174435686</c:v>
                </c:pt>
                <c:pt idx="9">
                  <c:v>56.42148582432836</c:v>
                </c:pt>
                <c:pt idx="10">
                  <c:v>55.84243208743001</c:v>
                </c:pt>
                <c:pt idx="11">
                  <c:v>55.024391357782136</c:v>
                </c:pt>
                <c:pt idx="12">
                  <c:v>54.85633336787439</c:v>
                </c:pt>
                <c:pt idx="13">
                  <c:v>54.17645798986421</c:v>
                </c:pt>
                <c:pt idx="14">
                  <c:v>53.80611222141628</c:v>
                </c:pt>
                <c:pt idx="15">
                  <c:v>53.00377692935702</c:v>
                </c:pt>
                <c:pt idx="16">
                  <c:v>52.252578693157986</c:v>
                </c:pt>
                <c:pt idx="17">
                  <c:v>51.942708224679464</c:v>
                </c:pt>
                <c:pt idx="18">
                  <c:v>51.849385111057344</c:v>
                </c:pt>
                <c:pt idx="19">
                  <c:v>51.39475690252793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922-3687-747f-1c87ac556df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922-3687-747f-1c87ac556df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922-3687-747f-1c87ac556df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922-3687-747f-1c87ac556df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922-3687-747f-1c87ac556df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922-3687-747f-1c87ac556df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922-3687-747f-1c87ac556df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922-3687-747f-1c87ac556df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922-3687-747f-1c87ac556df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922-3687-747f-1c87ac556df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922-3687-747f-1c87ac556df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922-3687-747f-1c87ac556df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922-3687-747f-1c87ac556df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922-3687-747f-1c87ac556df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922-3687-747f-1c87ac556df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922-3687-747f-1c87ac556df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922-3687-747f-1c87ac556df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922-3687-747f-1c87ac556df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922-3687-747f-1c87ac556df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922-3687-747f-1c87ac556df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22.3411008192837</c:v>
                </c:pt>
                <c:pt idx="1">
                  <c:v>40.9751018404622</c:v>
                </c:pt>
                <c:pt idx="2">
                  <c:v>24.018012944783944</c:v>
                </c:pt>
                <c:pt idx="3">
                  <c:v>19.75459571583159</c:v>
                </c:pt>
                <c:pt idx="4">
                  <c:v>27.674609891489673</c:v>
                </c:pt>
                <c:pt idx="5">
                  <c:v>18.61148471061266</c:v>
                </c:pt>
                <c:pt idx="6">
                  <c:v>48.761950582508106</c:v>
                </c:pt>
                <c:pt idx="7">
                  <c:v>24.139817974290377</c:v>
                </c:pt>
                <c:pt idx="8">
                  <c:v>26.475806502247956</c:v>
                </c:pt>
                <c:pt idx="9">
                  <c:v>20.445646689211127</c:v>
                </c:pt>
                <c:pt idx="10">
                  <c:v>21.16258636364733</c:v>
                </c:pt>
                <c:pt idx="11">
                  <c:v>18.557788337057552</c:v>
                </c:pt>
                <c:pt idx="12">
                  <c:v>30.371393576466595</c:v>
                </c:pt>
                <c:pt idx="13">
                  <c:v>25.33717424964531</c:v>
                </c:pt>
                <c:pt idx="14">
                  <c:v>17.482955707812227</c:v>
                </c:pt>
                <c:pt idx="15">
                  <c:v>41.788952491124725</c:v>
                </c:pt>
                <c:pt idx="16">
                  <c:v>14.888242446024572</c:v>
                </c:pt>
                <c:pt idx="17">
                  <c:v>26.157908544554466</c:v>
                </c:pt>
                <c:pt idx="18">
                  <c:v>25.291361429931726</c:v>
                </c:pt>
                <c:pt idx="19">
                  <c:v>15.715262289985821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b30-fa66-6d5f-d0323b7944b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b30-fa66-6d5f-d0323b7944b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b30-fa66-6d5f-d0323b7944b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b30-fa66-6d5f-d0323b7944b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b30-fa66-6d5f-d0323b7944b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b30-fa66-6d5f-d0323b7944b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b30-fa66-6d5f-d0323b7944b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b30-fa66-6d5f-d0323b7944b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b30-fa66-6d5f-d0323b7944b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b30-fa66-6d5f-d0323b7944b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b30-fa66-6d5f-d0323b7944b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b30-fa66-6d5f-d0323b7944b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b30-fa66-6d5f-d0323b7944b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b30-fa66-6d5f-d0323b7944b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b30-fa66-6d5f-d0323b7944b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b30-fa66-6d5f-d0323b7944b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b30-fa66-6d5f-d0323b7944b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b30-fa66-6d5f-d0323b7944b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b30-fa66-6d5f-d0323b7944b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b30-fa66-6d5f-d0323b7944b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55.65937755913924</c:v>
                </c:pt>
                <c:pt idx="1">
                  <c:v>59.64745923865956</c:v>
                </c:pt>
                <c:pt idx="2">
                  <c:v>54.1439240099551</c:v>
                </c:pt>
                <c:pt idx="3">
                  <c:v>46.752205149417726</c:v>
                </c:pt>
                <c:pt idx="4">
                  <c:v>44.919260009923505</c:v>
                </c:pt>
                <c:pt idx="5">
                  <c:v>39.66414735009319</c:v>
                </c:pt>
                <c:pt idx="6">
                  <c:v>49.83972755793035</c:v>
                </c:pt>
                <c:pt idx="7">
                  <c:v>61.85043106420181</c:v>
                </c:pt>
                <c:pt idx="8">
                  <c:v>60.53007814235077</c:v>
                </c:pt>
                <c:pt idx="9">
                  <c:v>34.371941918507304</c:v>
                </c:pt>
                <c:pt idx="10">
                  <c:v>57.75821953594882</c:v>
                </c:pt>
                <c:pt idx="11">
                  <c:v>72.29739673320813</c:v>
                </c:pt>
                <c:pt idx="12">
                  <c:v>40.84431361396392</c:v>
                </c:pt>
                <c:pt idx="13">
                  <c:v>61.45136938939626</c:v>
                </c:pt>
                <c:pt idx="14">
                  <c:v>51.22753564322625</c:v>
                </c:pt>
                <c:pt idx="15">
                  <c:v>41.00397234191527</c:v>
                </c:pt>
                <c:pt idx="16">
                  <c:v>46.66787445424301</c:v>
                </c:pt>
                <c:pt idx="17">
                  <c:v>49.09837776644592</c:v>
                </c:pt>
                <c:pt idx="18">
                  <c:v>67.4624443758696</c:v>
                </c:pt>
                <c:pt idx="19">
                  <c:v>47.85836041233697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b0b-0033-b222-e3533340d10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b0b-0033-b222-e3533340d10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b0b-0033-b222-e3533340d10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b0b-0033-b222-e3533340d10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b0b-0033-b222-e3533340d10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b0b-0033-b222-e3533340d10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b0b-0033-b222-e3533340d10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b0b-0033-b222-e3533340d10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b0b-0033-b222-e3533340d10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b0b-0033-b222-e3533340d10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b0b-0033-b222-e3533340d10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b0b-0033-b222-e3533340d10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b0b-0033-b222-e3533340d10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b0b-0033-b222-e3533340d10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b0b-0033-b222-e3533340d10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b0b-0033-b222-e3533340d10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b0b-0033-b222-e3533340d10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b0b-0033-b222-e3533340d10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b0b-0033-b222-e3533340d10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b0b-0033-b222-e3533340d10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38.33784835770401</c:v>
                </c:pt>
                <c:pt idx="1">
                  <c:v>28.83487898552096</c:v>
                </c:pt>
                <c:pt idx="2">
                  <c:v>27.79342739751936</c:v>
                </c:pt>
                <c:pt idx="3">
                  <c:v>37.99762342371208</c:v>
                </c:pt>
                <c:pt idx="4">
                  <c:v>43.68762524188362</c:v>
                </c:pt>
                <c:pt idx="5">
                  <c:v>29.341919947716065</c:v>
                </c:pt>
                <c:pt idx="6">
                  <c:v>31.9878214165013</c:v>
                </c:pt>
                <c:pt idx="7">
                  <c:v>51.311366762523974</c:v>
                </c:pt>
                <c:pt idx="8">
                  <c:v>39.06039160320163</c:v>
                </c:pt>
                <c:pt idx="9">
                  <c:v>48.906790263278374</c:v>
                </c:pt>
                <c:pt idx="10">
                  <c:v>35.181372085431065</c:v>
                </c:pt>
                <c:pt idx="11">
                  <c:v>14.485421580024331</c:v>
                </c:pt>
                <c:pt idx="12">
                  <c:v>25.92281626596143</c:v>
                </c:pt>
                <c:pt idx="13">
                  <c:v>40.77159323755222</c:v>
                </c:pt>
                <c:pt idx="14">
                  <c:v>23.22246315948886</c:v>
                </c:pt>
                <c:pt idx="15">
                  <c:v>38.593811008930054</c:v>
                </c:pt>
                <c:pt idx="16">
                  <c:v>35.45474118106552</c:v>
                </c:pt>
                <c:pt idx="17">
                  <c:v>41.77834987272324</c:v>
                </c:pt>
                <c:pt idx="18">
                  <c:v>32.49392365982456</c:v>
                </c:pt>
                <c:pt idx="19">
                  <c:v>31.843024463048028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16f-435f-97dd-9e7ca83a103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16f-435f-97dd-9e7ca83a103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16f-435f-97dd-9e7ca83a103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16f-435f-97dd-9e7ca83a103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16f-435f-97dd-9e7ca83a103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16f-435f-97dd-9e7ca83a103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16f-435f-97dd-9e7ca83a103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16f-435f-97dd-9e7ca83a103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16f-435f-97dd-9e7ca83a103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16f-435f-97dd-9e7ca83a103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16f-435f-97dd-9e7ca83a103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16f-435f-97dd-9e7ca83a103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16f-435f-97dd-9e7ca83a103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16f-435f-97dd-9e7ca83a103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16f-435f-97dd-9e7ca83a103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16f-435f-97dd-9e7ca83a103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16f-435f-97dd-9e7ca83a103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16f-435f-97dd-9e7ca83a103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16f-435f-97dd-9e7ca83a103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16f-435f-97dd-9e7ca83a103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50.66095428409486</c:v>
                </c:pt>
                <c:pt idx="1">
                  <c:v>28.287684247898017</c:v>
                </c:pt>
                <c:pt idx="2">
                  <c:v>40.03040736135274</c:v>
                </c:pt>
                <c:pt idx="3">
                  <c:v>42.536866910181644</c:v>
                </c:pt>
                <c:pt idx="4">
                  <c:v>44.770221157158254</c:v>
                </c:pt>
                <c:pt idx="5">
                  <c:v>32.347983711484126</c:v>
                </c:pt>
                <c:pt idx="6">
                  <c:v>40.09088224295847</c:v>
                </c:pt>
                <c:pt idx="7">
                  <c:v>38.96006549530751</c:v>
                </c:pt>
                <c:pt idx="8">
                  <c:v>57.40592002883682</c:v>
                </c:pt>
                <c:pt idx="9">
                  <c:v>48.99273219464036</c:v>
                </c:pt>
                <c:pt idx="10">
                  <c:v>41.49433256533066</c:v>
                </c:pt>
                <c:pt idx="11">
                  <c:v>48.132288293356005</c:v>
                </c:pt>
                <c:pt idx="12">
                  <c:v>58.69327096920498</c:v>
                </c:pt>
                <c:pt idx="13">
                  <c:v>48.22890674077072</c:v>
                </c:pt>
                <c:pt idx="14">
                  <c:v>45.5808121635731</c:v>
                </c:pt>
                <c:pt idx="15">
                  <c:v>50.69287380432345</c:v>
                </c:pt>
                <c:pt idx="16">
                  <c:v>52.07191807789394</c:v>
                </c:pt>
                <c:pt idx="17">
                  <c:v>49.81067439620868</c:v>
                </c:pt>
                <c:pt idx="18">
                  <c:v>49.91162975060748</c:v>
                </c:pt>
                <c:pt idx="19">
                  <c:v>57.80582453212272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6e-7acc-3495-fc8ca94ae77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d6e-7acc-3495-fc8ca94ae77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d6e-7acc-3495-fc8ca94ae77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d6e-7acc-3495-fc8ca94ae77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6e-7acc-3495-fc8ca94ae77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d6e-7acc-3495-fc8ca94ae77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6e-7acc-3495-fc8ca94ae77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d6e-7acc-3495-fc8ca94ae77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6e-7acc-3495-fc8ca94ae77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d6e-7acc-3495-fc8ca94ae77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d6e-7acc-3495-fc8ca94ae77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d6e-7acc-3495-fc8ca94ae77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6e-7acc-3495-fc8ca94ae77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d6e-7acc-3495-fc8ca94ae77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6e-7acc-3495-fc8ca94ae77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d6e-7acc-3495-fc8ca94ae77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6e-7acc-3495-fc8ca94ae77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d6e-7acc-3495-fc8ca94ae77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d6e-7acc-3495-fc8ca94ae77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d6e-7acc-3495-fc8ca94ae77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67.11376356019247</c:v>
                </c:pt>
                <c:pt idx="1">
                  <c:v>44.80040852164844</c:v>
                </c:pt>
                <c:pt idx="2">
                  <c:v>46.344620378389855</c:v>
                </c:pt>
                <c:pt idx="3">
                  <c:v>50.03045779516645</c:v>
                </c:pt>
                <c:pt idx="4">
                  <c:v>51.21067439297351</c:v>
                </c:pt>
                <c:pt idx="5">
                  <c:v>29.275951888563075</c:v>
                </c:pt>
                <c:pt idx="6">
                  <c:v>52.200993379737845</c:v>
                </c:pt>
                <c:pt idx="7">
                  <c:v>43.72387322377544</c:v>
                </c:pt>
                <c:pt idx="8">
                  <c:v>51.10686376930078</c:v>
                </c:pt>
                <c:pt idx="9">
                  <c:v>44.69594945397716</c:v>
                </c:pt>
                <c:pt idx="10">
                  <c:v>58.92482128217952</c:v>
                </c:pt>
                <c:pt idx="11">
                  <c:v>48.442379910578005</c:v>
                </c:pt>
                <c:pt idx="12">
                  <c:v>49.45049519206729</c:v>
                </c:pt>
                <c:pt idx="13">
                  <c:v>49.05005901707866</c:v>
                </c:pt>
                <c:pt idx="14">
                  <c:v>53.28397491964628</c:v>
                </c:pt>
                <c:pt idx="15">
                  <c:v>64.14735606821992</c:v>
                </c:pt>
                <c:pt idx="16">
                  <c:v>36.628126838369916</c:v>
                </c:pt>
                <c:pt idx="17">
                  <c:v>58.71924187054746</c:v>
                </c:pt>
                <c:pt idx="18">
                  <c:v>36.12203098529335</c:v>
                </c:pt>
                <c:pt idx="19">
                  <c:v>35.93956388420609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48c-4e24-f220-013f9f17305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48c-4e24-f220-013f9f17305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48c-4e24-f220-013f9f17305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48c-4e24-f220-013f9f17305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48c-4e24-f220-013f9f17305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48c-4e24-f220-013f9f17305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48c-4e24-f220-013f9f17305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48c-4e24-f220-013f9f17305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48c-4e24-f220-013f9f17305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48c-4e24-f220-013f9f17305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48c-4e24-f220-013f9f17305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48c-4e24-f220-013f9f17305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48c-4e24-f220-013f9f17305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48c-4e24-f220-013f9f17305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48c-4e24-f220-013f9f17305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48c-4e24-f220-013f9f17305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48c-4e24-f220-013f9f17305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48c-4e24-f220-013f9f17305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48c-4e24-f220-013f9f17305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48c-4e24-f220-013f9f17305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34.88531934895933</c:v>
                </c:pt>
                <c:pt idx="1">
                  <c:v>50.36865013581488</c:v>
                </c:pt>
                <c:pt idx="2">
                  <c:v>49.24410164198896</c:v>
                </c:pt>
                <c:pt idx="3">
                  <c:v>51.849385111057344</c:v>
                </c:pt>
                <c:pt idx="4">
                  <c:v>16.296272918080174</c:v>
                </c:pt>
                <c:pt idx="5">
                  <c:v>51.26601424165759</c:v>
                </c:pt>
                <c:pt idx="6">
                  <c:v>35.16930129190878</c:v>
                </c:pt>
                <c:pt idx="7">
                  <c:v>44.510998986095004</c:v>
                </c:pt>
                <c:pt idx="8">
                  <c:v>62.44215190610538</c:v>
                </c:pt>
                <c:pt idx="9">
                  <c:v>56.42148582432836</c:v>
                </c:pt>
                <c:pt idx="10">
                  <c:v>33.59532316245014</c:v>
                </c:pt>
                <c:pt idx="11">
                  <c:v>36.68330414575459</c:v>
                </c:pt>
                <c:pt idx="12">
                  <c:v>72.12003302456904</c:v>
                </c:pt>
                <c:pt idx="13">
                  <c:v>47.49254249270524</c:v>
                </c:pt>
                <c:pt idx="14">
                  <c:v>36.66104447568992</c:v>
                </c:pt>
                <c:pt idx="15">
                  <c:v>40.37850079762628</c:v>
                </c:pt>
                <c:pt idx="16">
                  <c:v>31.749075125140624</c:v>
                </c:pt>
                <c:pt idx="17">
                  <c:v>54.85633336787439</c:v>
                </c:pt>
                <c:pt idx="18">
                  <c:v>56.429681174435686</c:v>
                </c:pt>
                <c:pt idx="19">
                  <c:v>36.86793765039517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032-20cb-98ba-8379b3d0b22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032-20cb-98ba-8379b3d0b22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032-20cb-98ba-8379b3d0b22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032-20cb-98ba-8379b3d0b22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032-20cb-98ba-8379b3d0b22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032-20cb-98ba-8379b3d0b22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032-20cb-98ba-8379b3d0b22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032-20cb-98ba-8379b3d0b22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032-20cb-98ba-8379b3d0b22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032-20cb-98ba-8379b3d0b22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032-20cb-98ba-8379b3d0b22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032-20cb-98ba-8379b3d0b22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032-20cb-98ba-8379b3d0b22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032-20cb-98ba-8379b3d0b22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032-20cb-98ba-8379b3d0b22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032-20cb-98ba-8379b3d0b22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032-20cb-98ba-8379b3d0b22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032-20cb-98ba-8379b3d0b22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032-20cb-98ba-8379b3d0b22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032-20cb-98ba-8379b3d0b22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7.553396174520592</c:v>
                </c:pt>
                <c:pt idx="1">
                  <c:v>5.357924564728095</c:v>
                </c:pt>
                <c:pt idx="2">
                  <c:v>2.1713192246025637</c:v>
                </c:pt>
                <c:pt idx="3">
                  <c:v>9.557108971866363</c:v>
                </c:pt>
                <c:pt idx="4">
                  <c:v>67.06105423361295</c:v>
                </c:pt>
                <c:pt idx="5">
                  <c:v>0.6814135432879775</c:v>
                </c:pt>
                <c:pt idx="6">
                  <c:v>38.20292907102535</c:v>
                </c:pt>
                <c:pt idx="7">
                  <c:v>6.127646364289714</c:v>
                </c:pt>
                <c:pt idx="8">
                  <c:v>4.710300936931973</c:v>
                </c:pt>
                <c:pt idx="9">
                  <c:v>6.17677444079353</c:v>
                </c:pt>
                <c:pt idx="10">
                  <c:v>1.5896056885742076</c:v>
                </c:pt>
                <c:pt idx="11">
                  <c:v>6.087417244942017</c:v>
                </c:pt>
                <c:pt idx="12">
                  <c:v>6.1946645019857725</c:v>
                </c:pt>
                <c:pt idx="13">
                  <c:v>4.880947743567406</c:v>
                </c:pt>
                <c:pt idx="14">
                  <c:v>5.648405468644612</c:v>
                </c:pt>
                <c:pt idx="15">
                  <c:v>4.442582423293836</c:v>
                </c:pt>
                <c:pt idx="16">
                  <c:v>14.183771585618265</c:v>
                </c:pt>
                <c:pt idx="17">
                  <c:v>6.546105628525593</c:v>
                </c:pt>
                <c:pt idx="18">
                  <c:v>3.105386661152835</c:v>
                </c:pt>
                <c:pt idx="19">
                  <c:v>5.462104545911483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da1-8e31-53df-1b9a778e0c4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da1-8e31-53df-1b9a778e0c4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da1-8e31-53df-1b9a778e0c4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da1-8e31-53df-1b9a778e0c4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da1-8e31-53df-1b9a778e0c4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da1-8e31-53df-1b9a778e0c4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da1-8e31-53df-1b9a778e0c4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da1-8e31-53df-1b9a778e0c4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da1-8e31-53df-1b9a778e0c4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da1-8e31-53df-1b9a778e0c4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da1-8e31-53df-1b9a778e0c4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da1-8e31-53df-1b9a778e0c4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da1-8e31-53df-1b9a778e0c4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da1-8e31-53df-1b9a778e0c4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da1-8e31-53df-1b9a778e0c4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da1-8e31-53df-1b9a778e0c4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da1-8e31-53df-1b9a778e0c4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da1-8e31-53df-1b9a778e0c4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da1-8e31-53df-1b9a778e0c4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da1-8e31-53df-1b9a778e0c4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25.09121925219689</c:v>
                </c:pt>
                <c:pt idx="1">
                  <c:v>60.3391851355617</c:v>
                </c:pt>
                <c:pt idx="2">
                  <c:v>44.243565643418854</c:v>
                </c:pt>
                <c:pt idx="3">
                  <c:v>36.71193897514922</c:v>
                </c:pt>
                <c:pt idx="4">
                  <c:v>46.69819615039305</c:v>
                </c:pt>
                <c:pt idx="5">
                  <c:v>54.1909436270681</c:v>
                </c:pt>
                <c:pt idx="6">
                  <c:v>62.12590264917855</c:v>
                </c:pt>
                <c:pt idx="7">
                  <c:v>56.89253444295173</c:v>
                </c:pt>
                <c:pt idx="8">
                  <c:v>38.78107855045791</c:v>
                </c:pt>
                <c:pt idx="9">
                  <c:v>60.98765573573177</c:v>
                </c:pt>
                <c:pt idx="10">
                  <c:v>21.420222510256707</c:v>
                </c:pt>
                <c:pt idx="11">
                  <c:v>70.7663068056737</c:v>
                </c:pt>
                <c:pt idx="12">
                  <c:v>46.938334571263375</c:v>
                </c:pt>
                <c:pt idx="13">
                  <c:v>71.00397011740354</c:v>
                </c:pt>
                <c:pt idx="14">
                  <c:v>61.60731322966518</c:v>
                </c:pt>
                <c:pt idx="15">
                  <c:v>48.1453698364528</c:v>
                </c:pt>
                <c:pt idx="16">
                  <c:v>42.060670061697785</c:v>
                </c:pt>
                <c:pt idx="17">
                  <c:v>73.52895374797039</c:v>
                </c:pt>
                <c:pt idx="18">
                  <c:v>32.72170110915058</c:v>
                </c:pt>
                <c:pt idx="19">
                  <c:v>48.183473933316655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cc8-4b99-29ce-24f355a683d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cc8-4b99-29ce-24f355a683d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cc8-4b99-29ce-24f355a683d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cc8-4b99-29ce-24f355a683d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cc8-4b99-29ce-24f355a683d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cc8-4b99-29ce-24f355a683d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cc8-4b99-29ce-24f355a683d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cc8-4b99-29ce-24f355a683d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cc8-4b99-29ce-24f355a683d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cc8-4b99-29ce-24f355a683d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cc8-4b99-29ce-24f355a683d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cc8-4b99-29ce-24f355a683d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cc8-4b99-29ce-24f355a683d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cc8-4b99-29ce-24f355a683d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cc8-4b99-29ce-24f355a683d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cc8-4b99-29ce-24f355a683d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cc8-4b99-29ce-24f355a683d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cc8-4b99-29ce-24f355a683d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cc8-4b99-29ce-24f355a683d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cc8-4b99-29ce-24f355a683d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73.27462354651638</c:v>
                </c:pt>
                <c:pt idx="1">
                  <c:v>44.334009685617616</c:v>
                </c:pt>
                <c:pt idx="2">
                  <c:v>63.941816289414575</c:v>
                </c:pt>
                <c:pt idx="3">
                  <c:v>50.165868791404634</c:v>
                </c:pt>
                <c:pt idx="4">
                  <c:v>27.101390523339166</c:v>
                </c:pt>
                <c:pt idx="5">
                  <c:v>54.5402294231978</c:v>
                </c:pt>
                <c:pt idx="6">
                  <c:v>66.01889464093341</c:v>
                </c:pt>
                <c:pt idx="7">
                  <c:v>69.4596934366743</c:v>
                </c:pt>
                <c:pt idx="8">
                  <c:v>53.48274610667647</c:v>
                </c:pt>
                <c:pt idx="9">
                  <c:v>60.25035933167825</c:v>
                </c:pt>
                <c:pt idx="10">
                  <c:v>76.70873309524377</c:v>
                </c:pt>
                <c:pt idx="11">
                  <c:v>57.34961659723503</c:v>
                </c:pt>
                <c:pt idx="12">
                  <c:v>73.48620757360807</c:v>
                </c:pt>
                <c:pt idx="13">
                  <c:v>54.2168576781681</c:v>
                </c:pt>
                <c:pt idx="14">
                  <c:v>52.502910499144996</c:v>
                </c:pt>
                <c:pt idx="15">
                  <c:v>79.74504373065048</c:v>
                </c:pt>
                <c:pt idx="16">
                  <c:v>74.20422487763614</c:v>
                </c:pt>
                <c:pt idx="17">
                  <c:v>55.990602448051774</c:v>
                </c:pt>
                <c:pt idx="18">
                  <c:v>57.21684453342094</c:v>
                </c:pt>
                <c:pt idx="19">
                  <c:v>38.6895484233775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c75-e8a0-2613-a5ca6a2385d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c75-e8a0-2613-a5ca6a2385d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产科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c75-e8a0-2613-a5ca6a2385d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c75-e8a0-2613-a5ca6a2385d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c75-e8a0-2613-a5ca6a2385d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显微骨科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c75-e8a0-2613-a5ca6a2385d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c75-e8a0-2613-a5ca6a2385d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c75-e8a0-2613-a5ca6a2385d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周围血管科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c75-e8a0-2613-a5ca6a2385d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c75-e8a0-2613-a5ca6a2385d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c75-e8a0-2613-a5ca6a2385d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c75-e8a0-2613-a5ca6a2385d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c75-e8a0-2613-a5ca6a2385d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c75-e8a0-2613-a5ca6a2385d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c75-e8a0-2613-a5ca6a2385d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c75-e8a0-2613-a5ca6a2385d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c75-e8a0-2613-a5ca6a2385d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c75-e8a0-2613-a5ca6a2385d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c75-e8a0-2613-a5ca6a2385d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c75-e8a0-2613-a5ca6a2385d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21.91417956449348</c:v>
                </c:pt>
                <c:pt idx="1">
                  <c:v>52.33981838844412</c:v>
                </c:pt>
                <c:pt idx="2">
                  <c:v>41.71868957193084</c:v>
                </c:pt>
                <c:pt idx="3">
                  <c:v>31.003968587395384</c:v>
                </c:pt>
                <c:pt idx="4">
                  <c:v>16.4953181062858</c:v>
                </c:pt>
                <c:pt idx="5">
                  <c:v>39.04594644748328</c:v>
                </c:pt>
                <c:pt idx="6">
                  <c:v>48.34090541149249</c:v>
                </c:pt>
                <c:pt idx="7">
                  <c:v>39.839572806055045</c:v>
                </c:pt>
                <c:pt idx="8">
                  <c:v>41.27935225413546</c:v>
                </c:pt>
                <c:pt idx="9">
                  <c:v>25.0900009640177</c:v>
                </c:pt>
                <c:pt idx="10">
                  <c:v>17.63546091027819</c:v>
                </c:pt>
                <c:pt idx="11">
                  <c:v>13.257132863532206</c:v>
                </c:pt>
                <c:pt idx="12">
                  <c:v>61.403068824954254</c:v>
                </c:pt>
                <c:pt idx="13">
                  <c:v>38.60938123082534</c:v>
                </c:pt>
                <c:pt idx="14">
                  <c:v>30.86778417247499</c:v>
                </c:pt>
                <c:pt idx="15">
                  <c:v>47.05854265190923</c:v>
                </c:pt>
                <c:pt idx="16">
                  <c:v>30.680773875212154</c:v>
                </c:pt>
                <c:pt idx="17">
                  <c:v>41.983262211752184</c:v>
                </c:pt>
                <c:pt idx="18">
                  <c:v>58.2153025753298</c:v>
                </c:pt>
                <c:pt idx="19">
                  <c:v>45.268329412557854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28.38130935712964</c:v>
                </c:pt>
                <c:pt idx="1">
                  <c:v>25.599949391990258</c:v>
                </c:pt>
                <c:pt idx="2">
                  <c:v>25.49369990681046</c:v>
                </c:pt>
                <c:pt idx="3">
                  <c:v>25.38382398934588</c:v>
                </c:pt>
                <c:pt idx="4">
                  <c:v>16.329177944202314</c:v>
                </c:pt>
                <c:pt idx="5">
                  <c:v>14.075368463354303</c:v>
                </c:pt>
                <c:pt idx="6">
                  <c:v>10.842409299209999</c:v>
                </c:pt>
                <c:pt idx="7">
                  <c:v>10.20696708295258</c:v>
                </c:pt>
                <c:pt idx="8">
                  <c:v>7.476840279386386</c:v>
                </c:pt>
                <c:pt idx="9">
                  <c:v>6.89900958068257</c:v>
                </c:pt>
                <c:pt idx="10">
                  <c:v>6.8471587793774615</c:v>
                </c:pt>
                <c:pt idx="11">
                  <c:v>5.879387794176574</c:v>
                </c:pt>
                <c:pt idx="12">
                  <c:v>4.343730428310917</c:v>
                </c:pt>
                <c:pt idx="13">
                  <c:v>3.4900334932661696</c:v>
                </c:pt>
                <c:pt idx="14">
                  <c:v>3.3286454867892585</c:v>
                </c:pt>
                <c:pt idx="15">
                  <c:v>2.9337443876993543</c:v>
                </c:pt>
                <c:pt idx="16">
                  <c:v>2.6305053625463577</c:v>
                </c:pt>
                <c:pt idx="17">
                  <c:v>2.559895731590681</c:v>
                </c:pt>
                <c:pt idx="18">
                  <c:v>2.385253664298287</c:v>
                </c:pt>
                <c:pt idx="19">
                  <c:v>2.284373062292471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98-5cd8-2d6d-4db7050d1f8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98-5cd8-2d6d-4db7050d1f8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98-5cd8-2d6d-4db7050d1f8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f98-5cd8-2d6d-4db7050d1f8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f98-5cd8-2d6d-4db7050d1f8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f98-5cd8-2d6d-4db7050d1f8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98-5cd8-2d6d-4db7050d1f8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f98-5cd8-2d6d-4db7050d1f8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f98-5cd8-2d6d-4db7050d1f8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f98-5cd8-2d6d-4db7050d1f8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f98-5cd8-2d6d-4db7050d1f8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f98-5cd8-2d6d-4db7050d1f8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f98-5cd8-2d6d-4db7050d1f8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f98-5cd8-2d6d-4db7050d1f8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f98-5cd8-2d6d-4db7050d1f8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f98-5cd8-2d6d-4db7050d1f8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f98-5cd8-2d6d-4db7050d1f8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f98-5cd8-2d6d-4db7050d1f8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f98-5cd8-2d6d-4db7050d1f8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f98-5cd8-2d6d-4db7050d1f8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27.674609891489673</c:v>
                </c:pt>
                <c:pt idx="1">
                  <c:v>48.761950582508106</c:v>
                </c:pt>
                <c:pt idx="2">
                  <c:v>9.20024576410687</c:v>
                </c:pt>
                <c:pt idx="3">
                  <c:v>21.820318793835604</c:v>
                </c:pt>
                <c:pt idx="4">
                  <c:v>14.888242446024572</c:v>
                </c:pt>
                <c:pt idx="5">
                  <c:v>19.75459571583159</c:v>
                </c:pt>
                <c:pt idx="6">
                  <c:v>24.44063784671669</c:v>
                </c:pt>
                <c:pt idx="7">
                  <c:v>20.401377940255692</c:v>
                </c:pt>
                <c:pt idx="8">
                  <c:v>69.21862965486271</c:v>
                </c:pt>
                <c:pt idx="9">
                  <c:v>45.140386438060304</c:v>
                </c:pt>
                <c:pt idx="10">
                  <c:v>18.213624305861707</c:v>
                </c:pt>
                <c:pt idx="11">
                  <c:v>22.3411008192837</c:v>
                </c:pt>
                <c:pt idx="12">
                  <c:v>17.869768000080043</c:v>
                </c:pt>
                <c:pt idx="13">
                  <c:v>45.10355414565082</c:v>
                </c:pt>
                <c:pt idx="14">
                  <c:v>26.157908544554466</c:v>
                </c:pt>
                <c:pt idx="15">
                  <c:v>30.371393576466595</c:v>
                </c:pt>
                <c:pt idx="16">
                  <c:v>20.445646689211127</c:v>
                </c:pt>
                <c:pt idx="17">
                  <c:v>24.139817974290377</c:v>
                </c:pt>
                <c:pt idx="18">
                  <c:v>16.617654607104274</c:v>
                </c:pt>
                <c:pt idx="19">
                  <c:v>18.557788337057552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3bd-316c-8212-e2b6ae98e49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3bd-316c-8212-e2b6ae98e49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3bd-316c-8212-e2b6ae98e49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3bd-316c-8212-e2b6ae98e49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3bd-316c-8212-e2b6ae98e49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3bd-316c-8212-e2b6ae98e49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3bd-316c-8212-e2b6ae98e49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3bd-316c-8212-e2b6ae98e49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3bd-316c-8212-e2b6ae98e49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3bd-316c-8212-e2b6ae98e49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3bd-316c-8212-e2b6ae98e49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3bd-316c-8212-e2b6ae98e49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3bd-316c-8212-e2b6ae98e49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3bd-316c-8212-e2b6ae98e49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3bd-316c-8212-e2b6ae98e49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3bd-316c-8212-e2b6ae98e49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3bd-316c-8212-e2b6ae98e49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3bd-316c-8212-e2b6ae98e49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3bd-316c-8212-e2b6ae98e49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3bd-316c-8212-e2b6ae98e49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44.919260009923505</c:v>
                </c:pt>
                <c:pt idx="1">
                  <c:v>49.83972755793035</c:v>
                </c:pt>
                <c:pt idx="2">
                  <c:v>60.013421264226324</c:v>
                </c:pt>
                <c:pt idx="3">
                  <c:v>31.306151142521536</c:v>
                </c:pt>
                <c:pt idx="4">
                  <c:v>46.66787445424301</c:v>
                </c:pt>
                <c:pt idx="5">
                  <c:v>46.752205149417726</c:v>
                </c:pt>
                <c:pt idx="6">
                  <c:v>53.55726445606489</c:v>
                </c:pt>
                <c:pt idx="7">
                  <c:v>59.33454758940001</c:v>
                </c:pt>
                <c:pt idx="8">
                  <c:v>50.356940158963155</c:v>
                </c:pt>
                <c:pt idx="9">
                  <c:v>45.47833106953356</c:v>
                </c:pt>
                <c:pt idx="10">
                  <c:v>47.206320549064614</c:v>
                </c:pt>
                <c:pt idx="11">
                  <c:v>55.65937755913924</c:v>
                </c:pt>
                <c:pt idx="12">
                  <c:v>54.887506295044574</c:v>
                </c:pt>
                <c:pt idx="13">
                  <c:v>44.78164382161761</c:v>
                </c:pt>
                <c:pt idx="14">
                  <c:v>49.09837776644592</c:v>
                </c:pt>
                <c:pt idx="15">
                  <c:v>40.84431361396392</c:v>
                </c:pt>
                <c:pt idx="16">
                  <c:v>34.371941918507304</c:v>
                </c:pt>
                <c:pt idx="17">
                  <c:v>61.85043106420181</c:v>
                </c:pt>
                <c:pt idx="18">
                  <c:v>44.43570531355012</c:v>
                </c:pt>
                <c:pt idx="19">
                  <c:v>72.29739673320813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485-bf65-bcea-9bcf3b1b786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485-bf65-bcea-9bcf3b1b786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485-bf65-bcea-9bcf3b1b786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485-bf65-bcea-9bcf3b1b786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485-bf65-bcea-9bcf3b1b786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485-bf65-bcea-9bcf3b1b786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485-bf65-bcea-9bcf3b1b786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485-bf65-bcea-9bcf3b1b786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485-bf65-bcea-9bcf3b1b786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485-bf65-bcea-9bcf3b1b786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485-bf65-bcea-9bcf3b1b786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485-bf65-bcea-9bcf3b1b786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485-bf65-bcea-9bcf3b1b786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485-bf65-bcea-9bcf3b1b786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485-bf65-bcea-9bcf3b1b786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485-bf65-bcea-9bcf3b1b786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485-bf65-bcea-9bcf3b1b786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485-bf65-bcea-9bcf3b1b786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485-bf65-bcea-9bcf3b1b786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485-bf65-bcea-9bcf3b1b786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43.68762524188362</c:v>
                </c:pt>
                <c:pt idx="1">
                  <c:v>31.9878214165013</c:v>
                </c:pt>
                <c:pt idx="2">
                  <c:v>44.052628536907676</c:v>
                </c:pt>
                <c:pt idx="3">
                  <c:v>37.59923628158427</c:v>
                </c:pt>
                <c:pt idx="4">
                  <c:v>35.45474118106552</c:v>
                </c:pt>
                <c:pt idx="5">
                  <c:v>37.99762342371208</c:v>
                </c:pt>
                <c:pt idx="6">
                  <c:v>35.22321918133969</c:v>
                </c:pt>
                <c:pt idx="7">
                  <c:v>30.9074344509821</c:v>
                </c:pt>
                <c:pt idx="8">
                  <c:v>35.63556584076238</c:v>
                </c:pt>
                <c:pt idx="9">
                  <c:v>25.224935309447588</c:v>
                </c:pt>
                <c:pt idx="10">
                  <c:v>46.52034463782929</c:v>
                </c:pt>
                <c:pt idx="11">
                  <c:v>38.33784835770401</c:v>
                </c:pt>
                <c:pt idx="12">
                  <c:v>36.414611807193644</c:v>
                </c:pt>
                <c:pt idx="13">
                  <c:v>35.18577347060973</c:v>
                </c:pt>
                <c:pt idx="14">
                  <c:v>41.77834987272324</c:v>
                </c:pt>
                <c:pt idx="15">
                  <c:v>25.92281626596143</c:v>
                </c:pt>
                <c:pt idx="16">
                  <c:v>48.906790263278374</c:v>
                </c:pt>
                <c:pt idx="17">
                  <c:v>51.311366762523974</c:v>
                </c:pt>
                <c:pt idx="18">
                  <c:v>30.873652229315393</c:v>
                </c:pt>
                <c:pt idx="19">
                  <c:v>14.485421580024331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fba-8cef-70e0-4a9257d53a1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fba-8cef-70e0-4a9257d53a1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fba-8cef-70e0-4a9257d53a1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fba-8cef-70e0-4a9257d53a1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fba-8cef-70e0-4a9257d53a1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fba-8cef-70e0-4a9257d53a1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fba-8cef-70e0-4a9257d53a1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fba-8cef-70e0-4a9257d53a1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fba-8cef-70e0-4a9257d53a1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0fba-8cef-70e0-4a9257d53a1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0fba-8cef-70e0-4a9257d53a1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0fba-8cef-70e0-4a9257d53a1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0fba-8cef-70e0-4a9257d53a1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0fba-8cef-70e0-4a9257d53a1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0fba-8cef-70e0-4a9257d53a1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0fba-8cef-70e0-4a9257d53a1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0fba-8cef-70e0-4a9257d53a1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0fba-8cef-70e0-4a9257d53a1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0fba-8cef-70e0-4a9257d53a1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0fba-8cef-70e0-4a9257d53a1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44.770221157158254</c:v>
                </c:pt>
                <c:pt idx="1">
                  <c:v>40.09088224295847</c:v>
                </c:pt>
                <c:pt idx="2">
                  <c:v>42.285048405988285</c:v>
                </c:pt>
                <c:pt idx="3">
                  <c:v>45.06809535980489</c:v>
                </c:pt>
                <c:pt idx="4">
                  <c:v>52.07191807789394</c:v>
                </c:pt>
                <c:pt idx="5">
                  <c:v>42.536866910181644</c:v>
                </c:pt>
                <c:pt idx="6">
                  <c:v>48.41186095452554</c:v>
                </c:pt>
                <c:pt idx="7">
                  <c:v>51.49429289281524</c:v>
                </c:pt>
                <c:pt idx="8">
                  <c:v>45.50689998410321</c:v>
                </c:pt>
                <c:pt idx="9">
                  <c:v>42.242328489112666</c:v>
                </c:pt>
                <c:pt idx="10">
                  <c:v>42.96033183785203</c:v>
                </c:pt>
                <c:pt idx="11">
                  <c:v>50.66095428409486</c:v>
                </c:pt>
                <c:pt idx="12">
                  <c:v>47.508852767511954</c:v>
                </c:pt>
                <c:pt idx="13">
                  <c:v>57.31710333600228</c:v>
                </c:pt>
                <c:pt idx="14">
                  <c:v>49.81067439620868</c:v>
                </c:pt>
                <c:pt idx="15">
                  <c:v>58.69327096920498</c:v>
                </c:pt>
                <c:pt idx="16">
                  <c:v>48.99273219464036</c:v>
                </c:pt>
                <c:pt idx="17">
                  <c:v>38.96006549530751</c:v>
                </c:pt>
                <c:pt idx="18">
                  <c:v>42.37053610237387</c:v>
                </c:pt>
                <c:pt idx="19">
                  <c:v>48.132288293356005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476-ca55-ee64-6f7c3fd0c61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476-ca55-ee64-6f7c3fd0c61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476-ca55-ee64-6f7c3fd0c61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476-ca55-ee64-6f7c3fd0c61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476-ca55-ee64-6f7c3fd0c61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476-ca55-ee64-6f7c3fd0c61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476-ca55-ee64-6f7c3fd0c61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476-ca55-ee64-6f7c3fd0c61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476-ca55-ee64-6f7c3fd0c61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476-ca55-ee64-6f7c3fd0c61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476-ca55-ee64-6f7c3fd0c61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476-ca55-ee64-6f7c3fd0c61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476-ca55-ee64-6f7c3fd0c61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476-ca55-ee64-6f7c3fd0c61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476-ca55-ee64-6f7c3fd0c61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476-ca55-ee64-6f7c3fd0c61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476-ca55-ee64-6f7c3fd0c61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476-ca55-ee64-6f7c3fd0c61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476-ca55-ee64-6f7c3fd0c61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476-ca55-ee64-6f7c3fd0c61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51.21067439297351</c:v>
                </c:pt>
                <c:pt idx="1">
                  <c:v>52.200993379737845</c:v>
                </c:pt>
                <c:pt idx="2">
                  <c:v>52.56137868796504</c:v>
                </c:pt>
                <c:pt idx="3">
                  <c:v>52.90266858712052</c:v>
                </c:pt>
                <c:pt idx="4">
                  <c:v>36.628126838369916</c:v>
                </c:pt>
                <c:pt idx="5">
                  <c:v>50.03045779516645</c:v>
                </c:pt>
                <c:pt idx="6">
                  <c:v>43.724648555534614</c:v>
                </c:pt>
                <c:pt idx="7">
                  <c:v>40.01760670853727</c:v>
                </c:pt>
                <c:pt idx="8">
                  <c:v>40.26105779925423</c:v>
                </c:pt>
                <c:pt idx="9">
                  <c:v>34.358957218788376</c:v>
                </c:pt>
                <c:pt idx="10">
                  <c:v>47.96815541024838</c:v>
                </c:pt>
                <c:pt idx="11">
                  <c:v>67.11376356019247</c:v>
                </c:pt>
                <c:pt idx="12">
                  <c:v>56.193512596878605</c:v>
                </c:pt>
                <c:pt idx="13">
                  <c:v>60.3328232792979</c:v>
                </c:pt>
                <c:pt idx="14">
                  <c:v>58.71924187054746</c:v>
                </c:pt>
                <c:pt idx="15">
                  <c:v>49.45049519206729</c:v>
                </c:pt>
                <c:pt idx="16">
                  <c:v>44.69594945397716</c:v>
                </c:pt>
                <c:pt idx="17">
                  <c:v>43.72387322377544</c:v>
                </c:pt>
                <c:pt idx="18">
                  <c:v>52.494251731032655</c:v>
                </c:pt>
                <c:pt idx="19">
                  <c:v>48.442379910578005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7fc-74b9-827c-e5fddbedce7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7fc-74b9-827c-e5fddbedce7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7fc-74b9-827c-e5fddbedce7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7fc-74b9-827c-e5fddbedce7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7fc-74b9-827c-e5fddbedce7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7fc-74b9-827c-e5fddbedce7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7fc-74b9-827c-e5fddbedce7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7fc-74b9-827c-e5fddbedce7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7fc-74b9-827c-e5fddbedce7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7fc-74b9-827c-e5fddbedce7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7fc-74b9-827c-e5fddbedce7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7fc-74b9-827c-e5fddbedce7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7fc-74b9-827c-e5fddbedce7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7fc-74b9-827c-e5fddbedce7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7fc-74b9-827c-e5fddbedce7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7fc-74b9-827c-e5fddbedce7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7fc-74b9-827c-e5fddbedce7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7fc-74b9-827c-e5fddbedce7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7fc-74b9-827c-e5fddbedce7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7fc-74b9-827c-e5fddbedce7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16.296272918080174</c:v>
                </c:pt>
                <c:pt idx="1">
                  <c:v>35.16930129190878</c:v>
                </c:pt>
                <c:pt idx="2">
                  <c:v>28.098417390641004</c:v>
                </c:pt>
                <c:pt idx="3">
                  <c:v>54.17645798986421</c:v>
                </c:pt>
                <c:pt idx="4">
                  <c:v>31.749075125140624</c:v>
                </c:pt>
                <c:pt idx="5">
                  <c:v>51.849385111057344</c:v>
                </c:pt>
                <c:pt idx="6">
                  <c:v>40.006676369589364</c:v>
                </c:pt>
                <c:pt idx="7">
                  <c:v>36.47958801558682</c:v>
                </c:pt>
                <c:pt idx="8">
                  <c:v>35.3913870145267</c:v>
                </c:pt>
                <c:pt idx="9">
                  <c:v>47.50495125680881</c:v>
                </c:pt>
                <c:pt idx="10">
                  <c:v>43.67828487116786</c:v>
                </c:pt>
                <c:pt idx="11">
                  <c:v>34.88531934895933</c:v>
                </c:pt>
                <c:pt idx="12">
                  <c:v>42.85558865351925</c:v>
                </c:pt>
                <c:pt idx="13">
                  <c:v>55.84243208743001</c:v>
                </c:pt>
                <c:pt idx="14">
                  <c:v>54.85633336787439</c:v>
                </c:pt>
                <c:pt idx="15">
                  <c:v>72.12003302456904</c:v>
                </c:pt>
                <c:pt idx="16">
                  <c:v>56.42148582432836</c:v>
                </c:pt>
                <c:pt idx="17">
                  <c:v>44.510998986095004</c:v>
                </c:pt>
                <c:pt idx="18">
                  <c:v>46.975908607356025</c:v>
                </c:pt>
                <c:pt idx="19">
                  <c:v>36.68330414575459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713-6562-72c8-49ac77749d6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713-6562-72c8-49ac77749d6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713-6562-72c8-49ac77749d6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713-6562-72c8-49ac77749d6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713-6562-72c8-49ac77749d6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713-6562-72c8-49ac77749d6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713-6562-72c8-49ac77749d6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713-6562-72c8-49ac77749d6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713-6562-72c8-49ac77749d6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713-6562-72c8-49ac77749d6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713-6562-72c8-49ac77749d6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713-6562-72c8-49ac77749d6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713-6562-72c8-49ac77749d6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713-6562-72c8-49ac77749d6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713-6562-72c8-49ac77749d6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713-6562-72c8-49ac77749d6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713-6562-72c8-49ac77749d6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713-6562-72c8-49ac77749d6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713-6562-72c8-49ac77749d6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713-6562-72c8-49ac77749d6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16.329177944202314</c:v>
                </c:pt>
                <c:pt idx="1">
                  <c:v>10.842409299209999</c:v>
                </c:pt>
                <c:pt idx="2">
                  <c:v>0.9118201009920452</c:v>
                </c:pt>
                <c:pt idx="3">
                  <c:v>1.0152700054485684</c:v>
                </c:pt>
                <c:pt idx="4">
                  <c:v>2.6305053625463577</c:v>
                </c:pt>
                <c:pt idx="5">
                  <c:v>25.38382398934588</c:v>
                </c:pt>
                <c:pt idx="6">
                  <c:v>1.7998936785891777</c:v>
                </c:pt>
                <c:pt idx="7">
                  <c:v>1.0895005676566527</c:v>
                </c:pt>
                <c:pt idx="8">
                  <c:v>1.3359642188073328</c:v>
                </c:pt>
                <c:pt idx="9">
                  <c:v>0.8306975293378169</c:v>
                </c:pt>
                <c:pt idx="10">
                  <c:v>1.8717531655893183</c:v>
                </c:pt>
                <c:pt idx="11">
                  <c:v>28.38130935712964</c:v>
                </c:pt>
                <c:pt idx="12">
                  <c:v>0.8548358477273972</c:v>
                </c:pt>
                <c:pt idx="13">
                  <c:v>1.5508669042902161</c:v>
                </c:pt>
                <c:pt idx="14">
                  <c:v>2.559895731590681</c:v>
                </c:pt>
                <c:pt idx="15">
                  <c:v>4.343730428310917</c:v>
                </c:pt>
                <c:pt idx="16">
                  <c:v>6.89900958068257</c:v>
                </c:pt>
                <c:pt idx="17">
                  <c:v>10.20696708295258</c:v>
                </c:pt>
                <c:pt idx="18">
                  <c:v>1.2785242982292617</c:v>
                </c:pt>
                <c:pt idx="19">
                  <c:v>5.879387794176574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0f2-00ed-b5d3-5ed9c65249f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0f2-00ed-b5d3-5ed9c65249f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0f2-00ed-b5d3-5ed9c65249f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0f2-00ed-b5d3-5ed9c65249f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0f2-00ed-b5d3-5ed9c65249f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0f2-00ed-b5d3-5ed9c65249f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0f2-00ed-b5d3-5ed9c65249f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0f2-00ed-b5d3-5ed9c65249f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0f2-00ed-b5d3-5ed9c65249f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0f2-00ed-b5d3-5ed9c65249f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0f2-00ed-b5d3-5ed9c65249f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0f2-00ed-b5d3-5ed9c65249f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0f2-00ed-b5d3-5ed9c65249f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0f2-00ed-b5d3-5ed9c65249f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0f2-00ed-b5d3-5ed9c65249f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0f2-00ed-b5d3-5ed9c65249f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0f2-00ed-b5d3-5ed9c65249f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0f2-00ed-b5d3-5ed9c65249f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0f2-00ed-b5d3-5ed9c65249f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0f2-00ed-b5d3-5ed9c65249f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46.69819615039305</c:v>
                </c:pt>
                <c:pt idx="1">
                  <c:v>62.12590264917855</c:v>
                </c:pt>
                <c:pt idx="2">
                  <c:v>61.110754133141256</c:v>
                </c:pt>
                <c:pt idx="3">
                  <c:v>64.27020871855397</c:v>
                </c:pt>
                <c:pt idx="4">
                  <c:v>42.060670061697785</c:v>
                </c:pt>
                <c:pt idx="5">
                  <c:v>36.71193897514922</c:v>
                </c:pt>
                <c:pt idx="6">
                  <c:v>37.3513492873625</c:v>
                </c:pt>
                <c:pt idx="7">
                  <c:v>40.74485022734128</c:v>
                </c:pt>
                <c:pt idx="8">
                  <c:v>88.63749097548477</c:v>
                </c:pt>
                <c:pt idx="9">
                  <c:v>23.573361486949267</c:v>
                </c:pt>
                <c:pt idx="10">
                  <c:v>42.11794495327229</c:v>
                </c:pt>
                <c:pt idx="11">
                  <c:v>25.09121925219689</c:v>
                </c:pt>
                <c:pt idx="12">
                  <c:v>64.92123399210635</c:v>
                </c:pt>
                <c:pt idx="13">
                  <c:v>66.50616368912448</c:v>
                </c:pt>
                <c:pt idx="14">
                  <c:v>73.52895374797039</c:v>
                </c:pt>
                <c:pt idx="15">
                  <c:v>46.938334571263375</c:v>
                </c:pt>
                <c:pt idx="16">
                  <c:v>60.98765573573177</c:v>
                </c:pt>
                <c:pt idx="17">
                  <c:v>56.89253444295173</c:v>
                </c:pt>
                <c:pt idx="18">
                  <c:v>63.516404403440674</c:v>
                </c:pt>
                <c:pt idx="19">
                  <c:v>70.7663068056737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179-dcb4-09cb-43d79cfd9f9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179-dcb4-09cb-43d79cfd9f9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179-dcb4-09cb-43d79cfd9f9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179-dcb4-09cb-43d79cfd9f9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179-dcb4-09cb-43d79cfd9f9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179-dcb4-09cb-43d79cfd9f9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179-dcb4-09cb-43d79cfd9f9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179-dcb4-09cb-43d79cfd9f9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179-dcb4-09cb-43d79cfd9f9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179-dcb4-09cb-43d79cfd9f9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179-dcb4-09cb-43d79cfd9f9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179-dcb4-09cb-43d79cfd9f9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179-dcb4-09cb-43d79cfd9f9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179-dcb4-09cb-43d79cfd9f9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179-dcb4-09cb-43d79cfd9f9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179-dcb4-09cb-43d79cfd9f9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179-dcb4-09cb-43d79cfd9f9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179-dcb4-09cb-43d79cfd9f9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179-dcb4-09cb-43d79cfd9f9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179-dcb4-09cb-43d79cfd9f9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27.101390523339166</c:v>
                </c:pt>
                <c:pt idx="1">
                  <c:v>66.01889464093341</c:v>
                </c:pt>
                <c:pt idx="2">
                  <c:v>43.26124732457028</c:v>
                </c:pt>
                <c:pt idx="3">
                  <c:v>58.52812808144766</c:v>
                </c:pt>
                <c:pt idx="4">
                  <c:v>74.20422487763614</c:v>
                </c:pt>
                <c:pt idx="5">
                  <c:v>50.165868791404634</c:v>
                </c:pt>
                <c:pt idx="6">
                  <c:v>82.30289378865035</c:v>
                </c:pt>
                <c:pt idx="7">
                  <c:v>51.63689525914096</c:v>
                </c:pt>
                <c:pt idx="8">
                  <c:v>50.41203855284016</c:v>
                </c:pt>
                <c:pt idx="9">
                  <c:v>78.42923977099908</c:v>
                </c:pt>
                <c:pt idx="10">
                  <c:v>51.54906237070118</c:v>
                </c:pt>
                <c:pt idx="11">
                  <c:v>73.27462354651638</c:v>
                </c:pt>
                <c:pt idx="12">
                  <c:v>65.47691933310065</c:v>
                </c:pt>
                <c:pt idx="13">
                  <c:v>49.10834426300764</c:v>
                </c:pt>
                <c:pt idx="14">
                  <c:v>55.990602448051774</c:v>
                </c:pt>
                <c:pt idx="15">
                  <c:v>73.48620757360807</c:v>
                </c:pt>
                <c:pt idx="16">
                  <c:v>60.25035933167825</c:v>
                </c:pt>
                <c:pt idx="17">
                  <c:v>69.4596934366743</c:v>
                </c:pt>
                <c:pt idx="18">
                  <c:v>59.81575734508044</c:v>
                </c:pt>
                <c:pt idx="19">
                  <c:v>57.34961659723503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BCG矩阵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BCG矩阵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医院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cc1-3cac-613c-c7b51727761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cc1-3cac-613c-c7b51727761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cc1-3cac-613c-c7b51727761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cc1-3cac-613c-c7b51727761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cc1-3cac-613c-c7b51727761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神经内科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cc1-3cac-613c-c7b51727761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cc1-3cac-613c-c7b51727761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普通外科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cc1-3cac-613c-c7b51727761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cc1-3cac-613c-c7b51727761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cc1-3cac-613c-c7b51727761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身心医学科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cc1-3cac-613c-c7b51727761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cc1-3cac-613c-c7b51727761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cc1-3cac-613c-c7b51727761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cc1-3cac-613c-c7b51727761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cc1-3cac-613c-c7b51727761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cc1-3cac-613c-c7b51727761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cc1-3cac-613c-c7b51727761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cc1-3cac-613c-c7b51727761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cc1-3cac-613c-c7b51727761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cc1-3cac-613c-c7b51727761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16.4953181062858</c:v>
                </c:pt>
                <c:pt idx="1">
                  <c:v>48.34090541149249</c:v>
                </c:pt>
                <c:pt idx="2">
                  <c:v>62.20749552608783</c:v>
                </c:pt>
                <c:pt idx="3">
                  <c:v>34.25724422943894</c:v>
                </c:pt>
                <c:pt idx="4">
                  <c:v>30.680773875212154</c:v>
                </c:pt>
                <c:pt idx="5">
                  <c:v>31.003968587395384</c:v>
                </c:pt>
                <c:pt idx="6">
                  <c:v>44.94137757071963</c:v>
                </c:pt>
                <c:pt idx="7">
                  <c:v>39.76297521037397</c:v>
                </c:pt>
                <c:pt idx="8">
                  <c:v>32.141522767361636</c:v>
                </c:pt>
                <c:pt idx="9">
                  <c:v>53.31187827904482</c:v>
                </c:pt>
                <c:pt idx="10">
                  <c:v>30.735773733264285</c:v>
                </c:pt>
                <c:pt idx="11">
                  <c:v>21.91417956449348</c:v>
                </c:pt>
                <c:pt idx="12">
                  <c:v>18.91954196528671</c:v>
                </c:pt>
                <c:pt idx="13">
                  <c:v>37.08588290238267</c:v>
                </c:pt>
                <c:pt idx="14">
                  <c:v>41.983262211752184</c:v>
                </c:pt>
                <c:pt idx="15">
                  <c:v>61.403068824954254</c:v>
                </c:pt>
                <c:pt idx="16">
                  <c:v>25.0900009640177</c:v>
                </c:pt>
                <c:pt idx="17">
                  <c:v>39.839572806055045</c:v>
                </c:pt>
                <c:pt idx="18">
                  <c:v>35.63478396908981</c:v>
                </c:pt>
                <c:pt idx="19">
                  <c:v>13.257132863532206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67.06105423361295</c:v>
                </c:pt>
                <c:pt idx="1">
                  <c:v>38.20292907102535</c:v>
                </c:pt>
                <c:pt idx="2">
                  <c:v>23.18640966380584</c:v>
                </c:pt>
                <c:pt idx="3">
                  <c:v>15.06668663056069</c:v>
                </c:pt>
                <c:pt idx="4">
                  <c:v>14.183771585618265</c:v>
                </c:pt>
                <c:pt idx="5">
                  <c:v>9.557108971866363</c:v>
                </c:pt>
                <c:pt idx="6">
                  <c:v>9.365139365319676</c:v>
                </c:pt>
                <c:pt idx="7">
                  <c:v>9.062497625164154</c:v>
                </c:pt>
                <c:pt idx="8">
                  <c:v>9.028970049363458</c:v>
                </c:pt>
                <c:pt idx="9">
                  <c:v>8.907798386749604</c:v>
                </c:pt>
                <c:pt idx="10">
                  <c:v>8.715327355853098</c:v>
                </c:pt>
                <c:pt idx="11">
                  <c:v>7.553396174520592</c:v>
                </c:pt>
                <c:pt idx="12">
                  <c:v>6.759592677072523</c:v>
                </c:pt>
                <c:pt idx="13">
                  <c:v>6.61070622325238</c:v>
                </c:pt>
                <c:pt idx="14">
                  <c:v>6.546105628525593</c:v>
                </c:pt>
                <c:pt idx="15">
                  <c:v>6.1946645019857725</c:v>
                </c:pt>
                <c:pt idx="16">
                  <c:v>6.17677444079353</c:v>
                </c:pt>
                <c:pt idx="17">
                  <c:v>6.127646364289714</c:v>
                </c:pt>
                <c:pt idx="18">
                  <c:v>6.095921192826981</c:v>
                </c:pt>
                <c:pt idx="19">
                  <c:v>6.087417244942017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2be-dd98-1c07-801f9e74fae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2be-dd98-1c07-801f9e74fae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2be-dd98-1c07-801f9e74fae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2be-dd98-1c07-801f9e74fae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2be-dd98-1c07-801f9e74fae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2be-dd98-1c07-801f9e74fae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2be-dd98-1c07-801f9e74fae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2be-dd98-1c07-801f9e74fae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2be-dd98-1c07-801f9e74fae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2be-dd98-1c07-801f9e74fae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2be-dd98-1c07-801f9e74fae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2be-dd98-1c07-801f9e74fae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2be-dd98-1c07-801f9e74fae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2be-dd98-1c07-801f9e74fae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2be-dd98-1c07-801f9e74fae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2be-dd98-1c07-801f9e74fae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2be-dd98-1c07-801f9e74fae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2be-dd98-1c07-801f9e74fae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2be-dd98-1c07-801f9e74fae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2be-dd98-1c07-801f9e74fae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69.21862965486271</c:v>
                </c:pt>
                <c:pt idx="1">
                  <c:v>35.4493068884678</c:v>
                </c:pt>
                <c:pt idx="2">
                  <c:v>26.157908544554466</c:v>
                </c:pt>
                <c:pt idx="3">
                  <c:v>20.10182589389822</c:v>
                </c:pt>
                <c:pt idx="4">
                  <c:v>25.33717424964531</c:v>
                </c:pt>
                <c:pt idx="5">
                  <c:v>18.557788337057552</c:v>
                </c:pt>
                <c:pt idx="6">
                  <c:v>28.258935553608488</c:v>
                </c:pt>
                <c:pt idx="7">
                  <c:v>41.41038420541579</c:v>
                </c:pt>
                <c:pt idx="8">
                  <c:v>45.10355414565082</c:v>
                </c:pt>
                <c:pt idx="9">
                  <c:v>24.371889812578576</c:v>
                </c:pt>
                <c:pt idx="10">
                  <c:v>17.869768000080043</c:v>
                </c:pt>
                <c:pt idx="11">
                  <c:v>26.006202924368257</c:v>
                </c:pt>
                <c:pt idx="12">
                  <c:v>21.820318793835604</c:v>
                </c:pt>
                <c:pt idx="13">
                  <c:v>16.617654607104274</c:v>
                </c:pt>
                <c:pt idx="14">
                  <c:v>48.761950582508106</c:v>
                </c:pt>
                <c:pt idx="15">
                  <c:v>17.482955707812227</c:v>
                </c:pt>
                <c:pt idx="16">
                  <c:v>9.20024576410687</c:v>
                </c:pt>
                <c:pt idx="17">
                  <c:v>20.445646689211127</c:v>
                </c:pt>
                <c:pt idx="18">
                  <c:v>40.9751018404622</c:v>
                </c:pt>
                <c:pt idx="19">
                  <c:v>30.090849241472217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048-b4a1-4197-7abecc2cb5d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048-b4a1-4197-7abecc2cb5d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048-b4a1-4197-7abecc2cb5d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048-b4a1-4197-7abecc2cb5d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048-b4a1-4197-7abecc2cb5d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048-b4a1-4197-7abecc2cb5d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048-b4a1-4197-7abecc2cb5d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048-b4a1-4197-7abecc2cb5d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048-b4a1-4197-7abecc2cb5d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048-b4a1-4197-7abecc2cb5d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048-b4a1-4197-7abecc2cb5d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048-b4a1-4197-7abecc2cb5d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048-b4a1-4197-7abecc2cb5d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048-b4a1-4197-7abecc2cb5d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048-b4a1-4197-7abecc2cb5d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048-b4a1-4197-7abecc2cb5d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048-b4a1-4197-7abecc2cb5d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048-b4a1-4197-7abecc2cb5d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048-b4a1-4197-7abecc2cb5d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048-b4a1-4197-7abecc2cb5d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50.356940158963155</c:v>
                </c:pt>
                <c:pt idx="1">
                  <c:v>47.65809517873704</c:v>
                </c:pt>
                <c:pt idx="2">
                  <c:v>49.09837776644592</c:v>
                </c:pt>
                <c:pt idx="3">
                  <c:v>39.2100814771343</c:v>
                </c:pt>
                <c:pt idx="4">
                  <c:v>61.45136938939626</c:v>
                </c:pt>
                <c:pt idx="5">
                  <c:v>72.29739673320813</c:v>
                </c:pt>
                <c:pt idx="6">
                  <c:v>53.70304534662671</c:v>
                </c:pt>
                <c:pt idx="7">
                  <c:v>58.53043192472274</c:v>
                </c:pt>
                <c:pt idx="8">
                  <c:v>44.78164382161761</c:v>
                </c:pt>
                <c:pt idx="9">
                  <c:v>55.31486849028583</c:v>
                </c:pt>
                <c:pt idx="10">
                  <c:v>54.887506295044574</c:v>
                </c:pt>
                <c:pt idx="11">
                  <c:v>49.283103433563454</c:v>
                </c:pt>
                <c:pt idx="12">
                  <c:v>31.306151142521536</c:v>
                </c:pt>
                <c:pt idx="13">
                  <c:v>44.43570531355012</c:v>
                </c:pt>
                <c:pt idx="14">
                  <c:v>49.83972755793035</c:v>
                </c:pt>
                <c:pt idx="15">
                  <c:v>51.22753564322625</c:v>
                </c:pt>
                <c:pt idx="16">
                  <c:v>60.013421264226324</c:v>
                </c:pt>
                <c:pt idx="17">
                  <c:v>34.371941918507304</c:v>
                </c:pt>
                <c:pt idx="18">
                  <c:v>59.64745923865956</c:v>
                </c:pt>
                <c:pt idx="19">
                  <c:v>55.544446274985724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fe6-b20e-b914-2c2455e4157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fe6-b20e-b914-2c2455e4157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fe6-b20e-b914-2c2455e4157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fe6-b20e-b914-2c2455e4157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fe6-b20e-b914-2c2455e4157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fe6-b20e-b914-2c2455e4157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fe6-b20e-b914-2c2455e4157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fe6-b20e-b914-2c2455e4157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fe6-b20e-b914-2c2455e4157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fe6-b20e-b914-2c2455e4157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fe6-b20e-b914-2c2455e4157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fe6-b20e-b914-2c2455e4157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fe6-b20e-b914-2c2455e4157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fe6-b20e-b914-2c2455e4157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fe6-b20e-b914-2c2455e4157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fe6-b20e-b914-2c2455e4157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fe6-b20e-b914-2c2455e4157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fe6-b20e-b914-2c2455e4157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fe6-b20e-b914-2c2455e4157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fe6-b20e-b914-2c2455e4157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35.63556584076238</c:v>
                </c:pt>
                <c:pt idx="1">
                  <c:v>33.5069423454654</c:v>
                </c:pt>
                <c:pt idx="2">
                  <c:v>41.77834987272324</c:v>
                </c:pt>
                <c:pt idx="3">
                  <c:v>21.30760194762171</c:v>
                </c:pt>
                <c:pt idx="4">
                  <c:v>40.77159323755222</c:v>
                </c:pt>
                <c:pt idx="5">
                  <c:v>14.485421580024331</c:v>
                </c:pt>
                <c:pt idx="6">
                  <c:v>36.243377148041795</c:v>
                </c:pt>
                <c:pt idx="7">
                  <c:v>37.5667177205427</c:v>
                </c:pt>
                <c:pt idx="8">
                  <c:v>35.18577347060973</c:v>
                </c:pt>
                <c:pt idx="9">
                  <c:v>40.65274471184217</c:v>
                </c:pt>
                <c:pt idx="10">
                  <c:v>36.414611807193644</c:v>
                </c:pt>
                <c:pt idx="11">
                  <c:v>30.153868292445054</c:v>
                </c:pt>
                <c:pt idx="12">
                  <c:v>37.59923628158427</c:v>
                </c:pt>
                <c:pt idx="13">
                  <c:v>30.873652229315393</c:v>
                </c:pt>
                <c:pt idx="14">
                  <c:v>31.9878214165013</c:v>
                </c:pt>
                <c:pt idx="15">
                  <c:v>23.22246315948886</c:v>
                </c:pt>
                <c:pt idx="16">
                  <c:v>44.052628536907676</c:v>
                </c:pt>
                <c:pt idx="17">
                  <c:v>48.906790263278374</c:v>
                </c:pt>
                <c:pt idx="18">
                  <c:v>28.83487898552096</c:v>
                </c:pt>
                <c:pt idx="19">
                  <c:v>36.298433557196866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3ab-9927-8dd2-63ffaa5b4e4c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3ab-9927-8dd2-63ffaa5b4e4c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3ab-9927-8dd2-63ffaa5b4e4c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3ab-9927-8dd2-63ffaa5b4e4c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3ab-9927-8dd2-63ffaa5b4e4c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3ab-9927-8dd2-63ffaa5b4e4c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3ab-9927-8dd2-63ffaa5b4e4c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3ab-9927-8dd2-63ffaa5b4e4c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3ab-9927-8dd2-63ffaa5b4e4c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3ab-9927-8dd2-63ffaa5b4e4c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3ab-9927-8dd2-63ffaa5b4e4c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3ab-9927-8dd2-63ffaa5b4e4c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3ab-9927-8dd2-63ffaa5b4e4c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3ab-9927-8dd2-63ffaa5b4e4c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3ab-9927-8dd2-63ffaa5b4e4c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3ab-9927-8dd2-63ffaa5b4e4c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3ab-9927-8dd2-63ffaa5b4e4c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3ab-9927-8dd2-63ffaa5b4e4c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3ab-9927-8dd2-63ffaa5b4e4c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3ab-9927-8dd2-63ffaa5b4e4c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45.50689998410321</c:v>
                </c:pt>
                <c:pt idx="1">
                  <c:v>45.462261985602666</c:v>
                </c:pt>
                <c:pt idx="2">
                  <c:v>49.81067439620868</c:v>
                </c:pt>
                <c:pt idx="3">
                  <c:v>42.21860777728222</c:v>
                </c:pt>
                <c:pt idx="4">
                  <c:v>48.22890674077072</c:v>
                </c:pt>
                <c:pt idx="5">
                  <c:v>48.132288293356005</c:v>
                </c:pt>
                <c:pt idx="6">
                  <c:v>58.070266326079356</c:v>
                </c:pt>
                <c:pt idx="7">
                  <c:v>41.04181331066851</c:v>
                </c:pt>
                <c:pt idx="8">
                  <c:v>57.31710333600228</c:v>
                </c:pt>
                <c:pt idx="9">
                  <c:v>53.79911322119948</c:v>
                </c:pt>
                <c:pt idx="10">
                  <c:v>47.508852767511954</c:v>
                </c:pt>
                <c:pt idx="11">
                  <c:v>41.4124704380605</c:v>
                </c:pt>
                <c:pt idx="12">
                  <c:v>45.06809535980489</c:v>
                </c:pt>
                <c:pt idx="13">
                  <c:v>42.37053610237387</c:v>
                </c:pt>
                <c:pt idx="14">
                  <c:v>40.09088224295847</c:v>
                </c:pt>
                <c:pt idx="15">
                  <c:v>45.5808121635731</c:v>
                </c:pt>
                <c:pt idx="16">
                  <c:v>42.285048405988285</c:v>
                </c:pt>
                <c:pt idx="17">
                  <c:v>48.99273219464036</c:v>
                </c:pt>
                <c:pt idx="18">
                  <c:v>28.287684247898017</c:v>
                </c:pt>
                <c:pt idx="19">
                  <c:v>54.935149137119154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a95-6ec5-b211-977798ffcec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a95-6ec5-b211-977798ffcec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a95-6ec5-b211-977798ffcec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a95-6ec5-b211-977798ffcec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a95-6ec5-b211-977798ffcec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a95-6ec5-b211-977798ffcec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a95-6ec5-b211-977798ffcec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a95-6ec5-b211-977798ffcec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a95-6ec5-b211-977798ffcec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a95-6ec5-b211-977798ffcec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a95-6ec5-b211-977798ffcec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a95-6ec5-b211-977798ffcec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a95-6ec5-b211-977798ffcec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a95-6ec5-b211-977798ffcec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a95-6ec5-b211-977798ffcec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a95-6ec5-b211-977798ffcec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a95-6ec5-b211-977798ffcec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a95-6ec5-b211-977798ffcec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a95-6ec5-b211-977798ffcec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a95-6ec5-b211-977798ffcec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40.26105779925423</c:v>
                </c:pt>
                <c:pt idx="1">
                  <c:v>49.346940705608496</c:v>
                </c:pt>
                <c:pt idx="2">
                  <c:v>58.71924187054746</c:v>
                </c:pt>
                <c:pt idx="3">
                  <c:v>59.243470012895344</c:v>
                </c:pt>
                <c:pt idx="4">
                  <c:v>49.05005901707866</c:v>
                </c:pt>
                <c:pt idx="5">
                  <c:v>48.442379910578005</c:v>
                </c:pt>
                <c:pt idx="6">
                  <c:v>36.91908016141851</c:v>
                </c:pt>
                <c:pt idx="7">
                  <c:v>45.36089090977397</c:v>
                </c:pt>
                <c:pt idx="8">
                  <c:v>60.3328232792979</c:v>
                </c:pt>
                <c:pt idx="9">
                  <c:v>49.27566694471093</c:v>
                </c:pt>
                <c:pt idx="10">
                  <c:v>56.193512596878605</c:v>
                </c:pt>
                <c:pt idx="11">
                  <c:v>47.59930772892856</c:v>
                </c:pt>
                <c:pt idx="12">
                  <c:v>52.90266858712052</c:v>
                </c:pt>
                <c:pt idx="13">
                  <c:v>52.494251731032655</c:v>
                </c:pt>
                <c:pt idx="14">
                  <c:v>52.200993379737845</c:v>
                </c:pt>
                <c:pt idx="15">
                  <c:v>53.28397491964628</c:v>
                </c:pt>
                <c:pt idx="16">
                  <c:v>52.56137868796504</c:v>
                </c:pt>
                <c:pt idx="17">
                  <c:v>44.69594945397716</c:v>
                </c:pt>
                <c:pt idx="18">
                  <c:v>44.80040852164844</c:v>
                </c:pt>
                <c:pt idx="19">
                  <c:v>50.15332626271793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037-8ec5-477e-6918c0851c6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037-8ec5-477e-6918c0851c6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037-8ec5-477e-6918c0851c6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037-8ec5-477e-6918c0851c6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037-8ec5-477e-6918c0851c6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037-8ec5-477e-6918c0851c6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037-8ec5-477e-6918c0851c6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037-8ec5-477e-6918c0851c6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037-8ec5-477e-6918c0851c6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037-8ec5-477e-6918c0851c6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037-8ec5-477e-6918c0851c6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037-8ec5-477e-6918c0851c6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037-8ec5-477e-6918c0851c6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037-8ec5-477e-6918c0851c6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037-8ec5-477e-6918c0851c6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037-8ec5-477e-6918c0851c6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037-8ec5-477e-6918c0851c6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037-8ec5-477e-6918c0851c6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037-8ec5-477e-6918c0851c6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037-8ec5-477e-6918c0851c6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35.3913870145267</c:v>
                </c:pt>
                <c:pt idx="1">
                  <c:v>33.277580423174214</c:v>
                </c:pt>
                <c:pt idx="2">
                  <c:v>54.85633336787439</c:v>
                </c:pt>
                <c:pt idx="3">
                  <c:v>31.16647959314871</c:v>
                </c:pt>
                <c:pt idx="4">
                  <c:v>47.49254249270524</c:v>
                </c:pt>
                <c:pt idx="5">
                  <c:v>36.68330414575459</c:v>
                </c:pt>
                <c:pt idx="6">
                  <c:v>53.00377692935702</c:v>
                </c:pt>
                <c:pt idx="7">
                  <c:v>50.39765338814177</c:v>
                </c:pt>
                <c:pt idx="8">
                  <c:v>55.84243208743001</c:v>
                </c:pt>
                <c:pt idx="9">
                  <c:v>46.637289482060396</c:v>
                </c:pt>
                <c:pt idx="10">
                  <c:v>42.85558865351925</c:v>
                </c:pt>
                <c:pt idx="11">
                  <c:v>47.205753073916085</c:v>
                </c:pt>
                <c:pt idx="12">
                  <c:v>54.17645798986421</c:v>
                </c:pt>
                <c:pt idx="13">
                  <c:v>46.975908607356025</c:v>
                </c:pt>
                <c:pt idx="14">
                  <c:v>35.16930129190878</c:v>
                </c:pt>
                <c:pt idx="15">
                  <c:v>36.66104447568992</c:v>
                </c:pt>
                <c:pt idx="16">
                  <c:v>28.098417390641004</c:v>
                </c:pt>
                <c:pt idx="17">
                  <c:v>56.42148582432836</c:v>
                </c:pt>
                <c:pt idx="18">
                  <c:v>50.36865013581488</c:v>
                </c:pt>
                <c:pt idx="19">
                  <c:v>65.14875223348788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38c-a5e8-1eb6-66490f38039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38c-a5e8-1eb6-66490f38039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38c-a5e8-1eb6-66490f38039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38c-a5e8-1eb6-66490f38039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38c-a5e8-1eb6-66490f38039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38c-a5e8-1eb6-66490f38039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38c-a5e8-1eb6-66490f38039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38c-a5e8-1eb6-66490f38039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38c-a5e8-1eb6-66490f38039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38c-a5e8-1eb6-66490f38039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38c-a5e8-1eb6-66490f38039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38c-a5e8-1eb6-66490f38039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38c-a5e8-1eb6-66490f38039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38c-a5e8-1eb6-66490f38039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38c-a5e8-1eb6-66490f38039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38c-a5e8-1eb6-66490f38039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38c-a5e8-1eb6-66490f38039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38c-a5e8-1eb6-66490f38039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38c-a5e8-1eb6-66490f38039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38c-a5e8-1eb6-66490f38039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1.3359642188073328</c:v>
                </c:pt>
                <c:pt idx="1">
                  <c:v>0.8036719146850515</c:v>
                </c:pt>
                <c:pt idx="2">
                  <c:v>2.559895731590681</c:v>
                </c:pt>
                <c:pt idx="3">
                  <c:v>1.025330751434831</c:v>
                </c:pt>
                <c:pt idx="4">
                  <c:v>3.4900334932661696</c:v>
                </c:pt>
                <c:pt idx="5">
                  <c:v>5.879387794176574</c:v>
                </c:pt>
                <c:pt idx="6">
                  <c:v>1.0725565139197075</c:v>
                </c:pt>
                <c:pt idx="7">
                  <c:v>1.1969262752141183</c:v>
                </c:pt>
                <c:pt idx="8">
                  <c:v>1.5508669042902161</c:v>
                </c:pt>
                <c:pt idx="9">
                  <c:v>1.5347664617250094</c:v>
                </c:pt>
                <c:pt idx="10">
                  <c:v>0.8548358477273972</c:v>
                </c:pt>
                <c:pt idx="11">
                  <c:v>1.8950568256473765</c:v>
                </c:pt>
                <c:pt idx="12">
                  <c:v>1.0152700054485684</c:v>
                </c:pt>
                <c:pt idx="13">
                  <c:v>1.2785242982292617</c:v>
                </c:pt>
                <c:pt idx="14">
                  <c:v>10.842409299209999</c:v>
                </c:pt>
                <c:pt idx="15">
                  <c:v>3.3286454867892585</c:v>
                </c:pt>
                <c:pt idx="16">
                  <c:v>0.9118201009920452</c:v>
                </c:pt>
                <c:pt idx="17">
                  <c:v>6.89900958068257</c:v>
                </c:pt>
                <c:pt idx="18">
                  <c:v>25.599949391990258</c:v>
                </c:pt>
                <c:pt idx="19">
                  <c:v>0.832277503664639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f31-ea8e-00eb-6622e2b474e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f31-ea8e-00eb-6622e2b474e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f31-ea8e-00eb-6622e2b474e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f31-ea8e-00eb-6622e2b474e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f31-ea8e-00eb-6622e2b474e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f31-ea8e-00eb-6622e2b474e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f31-ea8e-00eb-6622e2b474e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f31-ea8e-00eb-6622e2b474e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f31-ea8e-00eb-6622e2b474e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f31-ea8e-00eb-6622e2b474e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f31-ea8e-00eb-6622e2b474e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f31-ea8e-00eb-6622e2b474e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f31-ea8e-00eb-6622e2b474e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f31-ea8e-00eb-6622e2b474e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f31-ea8e-00eb-6622e2b474e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f31-ea8e-00eb-6622e2b474e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f31-ea8e-00eb-6622e2b474e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f31-ea8e-00eb-6622e2b474e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f31-ea8e-00eb-6622e2b474e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f31-ea8e-00eb-6622e2b474e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9.028970049363458</c:v>
                </c:pt>
                <c:pt idx="1">
                  <c:v>5.901167371785243</c:v>
                </c:pt>
                <c:pt idx="2">
                  <c:v>6.546105628525593</c:v>
                </c:pt>
                <c:pt idx="3">
                  <c:v>5.703630036505306</c:v>
                </c:pt>
                <c:pt idx="4">
                  <c:v>4.880947743567406</c:v>
                </c:pt>
                <c:pt idx="5">
                  <c:v>6.087417244942017</c:v>
                </c:pt>
                <c:pt idx="6">
                  <c:v>5.6597260365701025</c:v>
                </c:pt>
                <c:pt idx="7">
                  <c:v>4.16134089576526</c:v>
                </c:pt>
                <c:pt idx="8">
                  <c:v>6.61070622325238</c:v>
                </c:pt>
                <c:pt idx="9">
                  <c:v>4.929861338722624</c:v>
                </c:pt>
                <c:pt idx="10">
                  <c:v>6.759592677072523</c:v>
                </c:pt>
                <c:pt idx="11">
                  <c:v>4.381909433471742</c:v>
                </c:pt>
                <c:pt idx="12">
                  <c:v>15.06668663056069</c:v>
                </c:pt>
                <c:pt idx="13">
                  <c:v>6.095921192826981</c:v>
                </c:pt>
                <c:pt idx="14">
                  <c:v>38.20292907102535</c:v>
                </c:pt>
                <c:pt idx="15">
                  <c:v>5.648405468644612</c:v>
                </c:pt>
                <c:pt idx="16">
                  <c:v>23.18640966380584</c:v>
                </c:pt>
                <c:pt idx="17">
                  <c:v>6.17677444079353</c:v>
                </c:pt>
                <c:pt idx="18">
                  <c:v>5.357924564728095</c:v>
                </c:pt>
                <c:pt idx="19">
                  <c:v>4.469244716864535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036-79f4-5121-f36fca41007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036-79f4-5121-f36fca41007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036-79f4-5121-f36fca41007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036-79f4-5121-f36fca41007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036-79f4-5121-f36fca41007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036-79f4-5121-f36fca41007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036-79f4-5121-f36fca41007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036-79f4-5121-f36fca41007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036-79f4-5121-f36fca41007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036-79f4-5121-f36fca41007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036-79f4-5121-f36fca41007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036-79f4-5121-f36fca41007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036-79f4-5121-f36fca41007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036-79f4-5121-f36fca41007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036-79f4-5121-f36fca41007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036-79f4-5121-f36fca41007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036-79f4-5121-f36fca41007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036-79f4-5121-f36fca41007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036-79f4-5121-f36fca41007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036-79f4-5121-f36fca41007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50.41203855284016</c:v>
                </c:pt>
                <c:pt idx="1">
                  <c:v>56.76488339604412</c:v>
                </c:pt>
                <c:pt idx="2">
                  <c:v>55.990602448051774</c:v>
                </c:pt>
                <c:pt idx="3">
                  <c:v>79.6035475756267</c:v>
                </c:pt>
                <c:pt idx="4">
                  <c:v>54.2168576781681</c:v>
                </c:pt>
                <c:pt idx="5">
                  <c:v>57.34961659723503</c:v>
                </c:pt>
                <c:pt idx="6">
                  <c:v>62.775188978761705</c:v>
                </c:pt>
                <c:pt idx="7">
                  <c:v>50.96662077857806</c:v>
                </c:pt>
                <c:pt idx="8">
                  <c:v>49.10834426300764</c:v>
                </c:pt>
                <c:pt idx="9">
                  <c:v>51.003461967812854</c:v>
                </c:pt>
                <c:pt idx="10">
                  <c:v>65.47691933310065</c:v>
                </c:pt>
                <c:pt idx="11">
                  <c:v>57.30058948410268</c:v>
                </c:pt>
                <c:pt idx="12">
                  <c:v>58.52812808144766</c:v>
                </c:pt>
                <c:pt idx="13">
                  <c:v>59.81575734508044</c:v>
                </c:pt>
                <c:pt idx="14">
                  <c:v>66.01889464093341</c:v>
                </c:pt>
                <c:pt idx="15">
                  <c:v>52.502910499144996</c:v>
                </c:pt>
                <c:pt idx="16">
                  <c:v>43.26124732457028</c:v>
                </c:pt>
                <c:pt idx="17">
                  <c:v>60.25035933167825</c:v>
                </c:pt>
                <c:pt idx="18">
                  <c:v>44.334009685617616</c:v>
                </c:pt>
                <c:pt idx="19">
                  <c:v>51.98023697941534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小儿推拿科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18c-e8a8-7925-a61f9e18225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肛肠科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18c-e8a8-7925-a61f9e18225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美容皮肤科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18c-e8a8-7925-a61f9e18225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18c-e8a8-7925-a61f9e18225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脾胃科消化科合并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18c-e8a8-7925-a61f9e18225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皮肤科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18c-e8a8-7925-a61f9e18225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18c-e8a8-7925-a61f9e18225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18c-e8a8-7925-a61f9e18225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18c-e8a8-7925-a61f9e18225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f18c-e8a8-7925-a61f9e18225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f18c-e8a8-7925-a61f9e18225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f18c-e8a8-7925-a61f9e18225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康复科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f18c-e8a8-7925-a61f9e18225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西区重症医学科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f18c-e8a8-7925-a61f9e18225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f18c-e8a8-7925-a61f9e18225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呼吸内科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18c-e8a8-7925-a61f9e18225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f18c-e8a8-7925-a61f9e18225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关节骨科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f18c-e8a8-7925-a61f9e18225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f18c-e8a8-7925-a61f9e18225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推拿科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f18c-e8a8-7925-a61f9e18225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32.141522767361636</c:v>
                </c:pt>
                <c:pt idx="1">
                  <c:v>33.45525062196712</c:v>
                </c:pt>
                <c:pt idx="2">
                  <c:v>41.983262211752184</c:v>
                </c:pt>
                <c:pt idx="3">
                  <c:v>30.6088173614732</c:v>
                </c:pt>
                <c:pt idx="4">
                  <c:v>38.60938123082534</c:v>
                </c:pt>
                <c:pt idx="5">
                  <c:v>13.257132863532206</c:v>
                </c:pt>
                <c:pt idx="6">
                  <c:v>50.26954681056437</c:v>
                </c:pt>
                <c:pt idx="7">
                  <c:v>46.65091545541996</c:v>
                </c:pt>
                <c:pt idx="8">
                  <c:v>37.08588290238267</c:v>
                </c:pt>
                <c:pt idx="9">
                  <c:v>50.95444464860875</c:v>
                </c:pt>
                <c:pt idx="10">
                  <c:v>18.91954196528671</c:v>
                </c:pt>
                <c:pt idx="11">
                  <c:v>46.94878086531904</c:v>
                </c:pt>
                <c:pt idx="12">
                  <c:v>34.25724422943894</c:v>
                </c:pt>
                <c:pt idx="13">
                  <c:v>35.63478396908981</c:v>
                </c:pt>
                <c:pt idx="14">
                  <c:v>48.34090541149249</c:v>
                </c:pt>
                <c:pt idx="15">
                  <c:v>30.86778417247499</c:v>
                </c:pt>
                <c:pt idx="16">
                  <c:v>62.20749552608783</c:v>
                </c:pt>
                <c:pt idx="17">
                  <c:v>25.0900009640177</c:v>
                </c:pt>
                <c:pt idx="18">
                  <c:v>52.33981838844412</c:v>
                </c:pt>
                <c:pt idx="19">
                  <c:v>21.454247145763155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88.63749097548477</c:v>
                </c:pt>
                <c:pt idx="1">
                  <c:v>74.93922584884679</c:v>
                </c:pt>
                <c:pt idx="2">
                  <c:v>73.52895374797039</c:v>
                </c:pt>
                <c:pt idx="3">
                  <c:v>71.13012057784354</c:v>
                </c:pt>
                <c:pt idx="4">
                  <c:v>71.00397011740354</c:v>
                </c:pt>
                <c:pt idx="5">
                  <c:v>70.7663068056737</c:v>
                </c:pt>
                <c:pt idx="6">
                  <c:v>68.24231898546496</c:v>
                </c:pt>
                <c:pt idx="7">
                  <c:v>66.52953345510112</c:v>
                </c:pt>
                <c:pt idx="8">
                  <c:v>66.50616368912448</c:v>
                </c:pt>
                <c:pt idx="9">
                  <c:v>65.47294678305818</c:v>
                </c:pt>
                <c:pt idx="10">
                  <c:v>64.92123399210635</c:v>
                </c:pt>
                <c:pt idx="11">
                  <c:v>64.32605728133406</c:v>
                </c:pt>
                <c:pt idx="12">
                  <c:v>64.27020871855397</c:v>
                </c:pt>
                <c:pt idx="13">
                  <c:v>63.516404403440674</c:v>
                </c:pt>
                <c:pt idx="14">
                  <c:v>62.12590264917855</c:v>
                </c:pt>
                <c:pt idx="15">
                  <c:v>61.60731322966518</c:v>
                </c:pt>
                <c:pt idx="16">
                  <c:v>61.110754133141256</c:v>
                </c:pt>
                <c:pt idx="17">
                  <c:v>60.98765573573177</c:v>
                </c:pt>
                <c:pt idx="18">
                  <c:v>60.3391851355617</c:v>
                </c:pt>
                <c:pt idx="19">
                  <c:v>59.3966521846786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961-e0b3-e28d-76277ffd6fc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961-e0b3-e28d-76277ffd6fc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961-e0b3-e28d-76277ffd6fc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961-e0b3-e28d-76277ffd6fc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961-e0b3-e28d-76277ffd6fc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961-e0b3-e28d-76277ffd6fc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961-e0b3-e28d-76277ffd6fc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961-e0b3-e28d-76277ffd6fc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961-e0b3-e28d-76277ffd6fc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961-e0b3-e28d-76277ffd6fc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961-e0b3-e28d-76277ffd6fc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961-e0b3-e28d-76277ffd6fc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961-e0b3-e28d-76277ffd6fc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961-e0b3-e28d-76277ffd6fc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961-e0b3-e28d-76277ffd6fc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961-e0b3-e28d-76277ffd6fc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961-e0b3-e28d-76277ffd6fc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961-e0b3-e28d-76277ffd6fc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961-e0b3-e28d-76277ffd6fc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961-e0b3-e28d-76277ffd6fc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29.738141333344316</c:v>
                </c:pt>
                <c:pt idx="1">
                  <c:v>24.44063784671669</c:v>
                </c:pt>
                <c:pt idx="2">
                  <c:v>41.788952491124725</c:v>
                </c:pt>
                <c:pt idx="3">
                  <c:v>20.10182589389822</c:v>
                </c:pt>
                <c:pt idx="4">
                  <c:v>45.140386438060304</c:v>
                </c:pt>
                <c:pt idx="5">
                  <c:v>21.16258636364733</c:v>
                </c:pt>
                <c:pt idx="6">
                  <c:v>14.888242446024572</c:v>
                </c:pt>
                <c:pt idx="7">
                  <c:v>21.877212970282454</c:v>
                </c:pt>
                <c:pt idx="8">
                  <c:v>24.628377500153825</c:v>
                </c:pt>
                <c:pt idx="9">
                  <c:v>30.371393576466595</c:v>
                </c:pt>
                <c:pt idx="10">
                  <c:v>22.3411008192837</c:v>
                </c:pt>
                <c:pt idx="11">
                  <c:v>32.3836564768763</c:v>
                </c:pt>
                <c:pt idx="12">
                  <c:v>7.886515406833908</c:v>
                </c:pt>
                <c:pt idx="13">
                  <c:v>24.139817974290377</c:v>
                </c:pt>
                <c:pt idx="14">
                  <c:v>21.37184165543753</c:v>
                </c:pt>
                <c:pt idx="15">
                  <c:v>34.204781822665765</c:v>
                </c:pt>
                <c:pt idx="16">
                  <c:v>21.23254208770277</c:v>
                </c:pt>
                <c:pt idx="17">
                  <c:v>48.761950582508106</c:v>
                </c:pt>
                <c:pt idx="18">
                  <c:v>17.869768000080043</c:v>
                </c:pt>
                <c:pt idx="19">
                  <c:v>8.510607026681825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72f-7b57-554e-a6e7982b83dd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72f-7b57-554e-a6e7982b83dd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72f-7b57-554e-a6e7982b83dd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72f-7b57-554e-a6e7982b83dd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72f-7b57-554e-a6e7982b83dd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72f-7b57-554e-a6e7982b83dd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72f-7b57-554e-a6e7982b83dd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72f-7b57-554e-a6e7982b83dd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72f-7b57-554e-a6e7982b83dd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72f-7b57-554e-a6e7982b83dd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72f-7b57-554e-a6e7982b83dd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72f-7b57-554e-a6e7982b83dd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72f-7b57-554e-a6e7982b83dd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72f-7b57-554e-a6e7982b83dd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72f-7b57-554e-a6e7982b83dd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72f-7b57-554e-a6e7982b83dd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72f-7b57-554e-a6e7982b83dd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72f-7b57-554e-a6e7982b83dd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72f-7b57-554e-a6e7982b83dd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72f-7b57-554e-a6e7982b83dd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57.02667173853809</c:v>
                </c:pt>
                <c:pt idx="1">
                  <c:v>53.55726445606489</c:v>
                </c:pt>
                <c:pt idx="2">
                  <c:v>41.00397234191527</c:v>
                </c:pt>
                <c:pt idx="3">
                  <c:v>39.2100814771343</c:v>
                </c:pt>
                <c:pt idx="4">
                  <c:v>45.47833106953356</c:v>
                </c:pt>
                <c:pt idx="5">
                  <c:v>57.75821953594882</c:v>
                </c:pt>
                <c:pt idx="6">
                  <c:v>46.66787445424301</c:v>
                </c:pt>
                <c:pt idx="7">
                  <c:v>41.84994205188183</c:v>
                </c:pt>
                <c:pt idx="8">
                  <c:v>51.705090289006286</c:v>
                </c:pt>
                <c:pt idx="9">
                  <c:v>40.84431361396392</c:v>
                </c:pt>
                <c:pt idx="10">
                  <c:v>55.65937755913924</c:v>
                </c:pt>
                <c:pt idx="11">
                  <c:v>51.60584876004236</c:v>
                </c:pt>
                <c:pt idx="12">
                  <c:v>42.610932313159374</c:v>
                </c:pt>
                <c:pt idx="13">
                  <c:v>61.85043106420181</c:v>
                </c:pt>
                <c:pt idx="14">
                  <c:v>52.94279952857162</c:v>
                </c:pt>
                <c:pt idx="15">
                  <c:v>53.040321618199705</c:v>
                </c:pt>
                <c:pt idx="16">
                  <c:v>37.486960909433314</c:v>
                </c:pt>
                <c:pt idx="17">
                  <c:v>49.83972755793035</c:v>
                </c:pt>
                <c:pt idx="18">
                  <c:v>54.887506295044574</c:v>
                </c:pt>
                <c:pt idx="19">
                  <c:v>43.28535554014499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d26-1f5b-e879-f28492b780d9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d26-1f5b-e879-f28492b780d9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d26-1f5b-e879-f28492b780d9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d26-1f5b-e879-f28492b780d9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d26-1f5b-e879-f28492b780d9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d26-1f5b-e879-f28492b780d9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d26-1f5b-e879-f28492b780d9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d26-1f5b-e879-f28492b780d9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d26-1f5b-e879-f28492b780d9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d26-1f5b-e879-f28492b780d9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d26-1f5b-e879-f28492b780d9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d26-1f5b-e879-f28492b780d9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d26-1f5b-e879-f28492b780d9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5d26-1f5b-e879-f28492b780d9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5d26-1f5b-e879-f28492b780d9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5d26-1f5b-e879-f28492b780d9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5d26-1f5b-e879-f28492b780d9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5d26-1f5b-e879-f28492b780d9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5d26-1f5b-e879-f28492b780d9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5d26-1f5b-e879-f28492b780d9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38.517731350672584</c:v>
                </c:pt>
                <c:pt idx="1">
                  <c:v>35.22321918133969</c:v>
                </c:pt>
                <c:pt idx="2">
                  <c:v>38.593811008930054</c:v>
                </c:pt>
                <c:pt idx="3">
                  <c:v>21.30760194762171</c:v>
                </c:pt>
                <c:pt idx="4">
                  <c:v>25.224935309447588</c:v>
                </c:pt>
                <c:pt idx="5">
                  <c:v>35.181372085431065</c:v>
                </c:pt>
                <c:pt idx="6">
                  <c:v>35.45474118106552</c:v>
                </c:pt>
                <c:pt idx="7">
                  <c:v>39.89864131983746</c:v>
                </c:pt>
                <c:pt idx="8">
                  <c:v>32.37449811854984</c:v>
                </c:pt>
                <c:pt idx="9">
                  <c:v>25.92281626596143</c:v>
                </c:pt>
                <c:pt idx="10">
                  <c:v>38.33784835770401</c:v>
                </c:pt>
                <c:pt idx="11">
                  <c:v>40.70756443753786</c:v>
                </c:pt>
                <c:pt idx="12">
                  <c:v>38.98765992384107</c:v>
                </c:pt>
                <c:pt idx="13">
                  <c:v>51.311366762523974</c:v>
                </c:pt>
                <c:pt idx="14">
                  <c:v>42.52236389024496</c:v>
                </c:pt>
                <c:pt idx="15">
                  <c:v>27.94369925013093</c:v>
                </c:pt>
                <c:pt idx="16">
                  <c:v>35.37441819216548</c:v>
                </c:pt>
                <c:pt idx="17">
                  <c:v>31.9878214165013</c:v>
                </c:pt>
                <c:pt idx="18">
                  <c:v>36.414611807193644</c:v>
                </c:pt>
                <c:pt idx="19">
                  <c:v>30.275902697638625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644-4e75-1e76-400cbec396bb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644-4e75-1e76-400cbec396bb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644-4e75-1e76-400cbec396bb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644-4e75-1e76-400cbec396bb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644-4e75-1e76-400cbec396bb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644-4e75-1e76-400cbec396bb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644-4e75-1e76-400cbec396bb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644-4e75-1e76-400cbec396bb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644-4e75-1e76-400cbec396bb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644-4e75-1e76-400cbec396bb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644-4e75-1e76-400cbec396bb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644-4e75-1e76-400cbec396bb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644-4e75-1e76-400cbec396bb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644-4e75-1e76-400cbec396bb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644-4e75-1e76-400cbec396bb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644-4e75-1e76-400cbec396bb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644-4e75-1e76-400cbec396bb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644-4e75-1e76-400cbec396bb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644-4e75-1e76-400cbec396bb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644-4e75-1e76-400cbec396bb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44.61960405949586</c:v>
                </c:pt>
                <c:pt idx="1">
                  <c:v>48.41186095452554</c:v>
                </c:pt>
                <c:pt idx="2">
                  <c:v>50.69287380432345</c:v>
                </c:pt>
                <c:pt idx="3">
                  <c:v>42.21860777728222</c:v>
                </c:pt>
                <c:pt idx="4">
                  <c:v>42.242328489112666</c:v>
                </c:pt>
                <c:pt idx="5">
                  <c:v>41.49433256533066</c:v>
                </c:pt>
                <c:pt idx="6">
                  <c:v>52.07191807789394</c:v>
                </c:pt>
                <c:pt idx="7">
                  <c:v>43.651439087150784</c:v>
                </c:pt>
                <c:pt idx="8">
                  <c:v>41.7477545335441</c:v>
                </c:pt>
                <c:pt idx="9">
                  <c:v>58.69327096920498</c:v>
                </c:pt>
                <c:pt idx="10">
                  <c:v>50.66095428409486</c:v>
                </c:pt>
                <c:pt idx="11">
                  <c:v>45.33175805031407</c:v>
                </c:pt>
                <c:pt idx="12">
                  <c:v>44.572542631336695</c:v>
                </c:pt>
                <c:pt idx="13">
                  <c:v>38.96006549530751</c:v>
                </c:pt>
                <c:pt idx="14">
                  <c:v>58.5491508519914</c:v>
                </c:pt>
                <c:pt idx="15">
                  <c:v>41.246343040930476</c:v>
                </c:pt>
                <c:pt idx="16">
                  <c:v>48.238956266038365</c:v>
                </c:pt>
                <c:pt idx="17">
                  <c:v>40.09088224295847</c:v>
                </c:pt>
                <c:pt idx="18">
                  <c:v>47.508852767511954</c:v>
                </c:pt>
                <c:pt idx="19">
                  <c:v>39.88052246511183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e82-fe9b-ef01-ac6cc8fc3f9f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e82-fe9b-ef01-ac6cc8fc3f9f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e82-fe9b-ef01-ac6cc8fc3f9f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e82-fe9b-ef01-ac6cc8fc3f9f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e82-fe9b-ef01-ac6cc8fc3f9f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e82-fe9b-ef01-ac6cc8fc3f9f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e82-fe9b-ef01-ac6cc8fc3f9f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e82-fe9b-ef01-ac6cc8fc3f9f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e82-fe9b-ef01-ac6cc8fc3f9f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e82-fe9b-ef01-ac6cc8fc3f9f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e82-fe9b-ef01-ac6cc8fc3f9f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e82-fe9b-ef01-ac6cc8fc3f9f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e82-fe9b-ef01-ac6cc8fc3f9f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e82-fe9b-ef01-ac6cc8fc3f9f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e82-fe9b-ef01-ac6cc8fc3f9f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e82-fe9b-ef01-ac6cc8fc3f9f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e82-fe9b-ef01-ac6cc8fc3f9f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e82-fe9b-ef01-ac6cc8fc3f9f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e82-fe9b-ef01-ac6cc8fc3f9f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e82-fe9b-ef01-ac6cc8fc3f9f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36.64781801394242</c:v>
                </c:pt>
                <c:pt idx="1">
                  <c:v>43.724648555534614</c:v>
                </c:pt>
                <c:pt idx="2">
                  <c:v>64.14735606821992</c:v>
                </c:pt>
                <c:pt idx="3">
                  <c:v>59.243470012895344</c:v>
                </c:pt>
                <c:pt idx="4">
                  <c:v>34.358957218788376</c:v>
                </c:pt>
                <c:pt idx="5">
                  <c:v>58.92482128217952</c:v>
                </c:pt>
                <c:pt idx="6">
                  <c:v>36.628126838369916</c:v>
                </c:pt>
                <c:pt idx="7">
                  <c:v>60.633085401576444</c:v>
                </c:pt>
                <c:pt idx="8">
                  <c:v>47.39724078590714</c:v>
                </c:pt>
                <c:pt idx="9">
                  <c:v>49.45049519206729</c:v>
                </c:pt>
                <c:pt idx="10">
                  <c:v>67.11376356019247</c:v>
                </c:pt>
                <c:pt idx="11">
                  <c:v>44.002027955408934</c:v>
                </c:pt>
                <c:pt idx="12">
                  <c:v>63.94935485272591</c:v>
                </c:pt>
                <c:pt idx="13">
                  <c:v>43.72387322377544</c:v>
                </c:pt>
                <c:pt idx="14">
                  <c:v>56.776863513622786</c:v>
                </c:pt>
                <c:pt idx="15">
                  <c:v>57.76261880230392</c:v>
                </c:pt>
                <c:pt idx="16">
                  <c:v>59.308834838237274</c:v>
                </c:pt>
                <c:pt idx="17">
                  <c:v>52.200993379737845</c:v>
                </c:pt>
                <c:pt idx="18">
                  <c:v>56.193512596878605</c:v>
                </c:pt>
                <c:pt idx="19">
                  <c:v>43.201126767237774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e4b-372a-7aff-dc0f209005c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e4b-372a-7aff-dc0f209005c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e4b-372a-7aff-dc0f209005c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e4b-372a-7aff-dc0f209005c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e4b-372a-7aff-dc0f209005c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e4b-372a-7aff-dc0f209005c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e4b-372a-7aff-dc0f209005c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e4b-372a-7aff-dc0f209005c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e4b-372a-7aff-dc0f209005c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e4b-372a-7aff-dc0f209005c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e4b-372a-7aff-dc0f209005c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e4b-372a-7aff-dc0f209005c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e4b-372a-7aff-dc0f209005c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e4b-372a-7aff-dc0f209005c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e4b-372a-7aff-dc0f209005c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e4b-372a-7aff-dc0f209005c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e4b-372a-7aff-dc0f209005c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e4b-372a-7aff-dc0f209005c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e4b-372a-7aff-dc0f209005c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e4b-372a-7aff-dc0f209005c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37.0195354746052</c:v>
                </c:pt>
                <c:pt idx="1">
                  <c:v>40.006676369589364</c:v>
                </c:pt>
                <c:pt idx="2">
                  <c:v>40.37850079762628</c:v>
                </c:pt>
                <c:pt idx="3">
                  <c:v>31.16647959314871</c:v>
                </c:pt>
                <c:pt idx="4">
                  <c:v>47.50495125680881</c:v>
                </c:pt>
                <c:pt idx="5">
                  <c:v>33.59532316245014</c:v>
                </c:pt>
                <c:pt idx="6">
                  <c:v>31.749075125140624</c:v>
                </c:pt>
                <c:pt idx="7">
                  <c:v>31.59945847145676</c:v>
                </c:pt>
                <c:pt idx="8">
                  <c:v>24.976137172352914</c:v>
                </c:pt>
                <c:pt idx="9">
                  <c:v>72.12003302456904</c:v>
                </c:pt>
                <c:pt idx="10">
                  <c:v>34.88531934895933</c:v>
                </c:pt>
                <c:pt idx="11">
                  <c:v>36.611032333440676</c:v>
                </c:pt>
                <c:pt idx="12">
                  <c:v>44.19515957475296</c:v>
                </c:pt>
                <c:pt idx="13">
                  <c:v>44.510998986095004</c:v>
                </c:pt>
                <c:pt idx="14">
                  <c:v>44.77565332401452</c:v>
                </c:pt>
                <c:pt idx="15">
                  <c:v>62.441198128169255</c:v>
                </c:pt>
                <c:pt idx="16">
                  <c:v>44.06127805010559</c:v>
                </c:pt>
                <c:pt idx="17">
                  <c:v>35.16930129190878</c:v>
                </c:pt>
                <c:pt idx="18">
                  <c:v>42.85558865351925</c:v>
                </c:pt>
                <c:pt idx="19">
                  <c:v>37.82063850220491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e8-2678-845d-c3fc00585ae7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ce8-2678-845d-c3fc00585ae7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e8-2678-845d-c3fc00585ae7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ce8-2678-845d-c3fc00585ae7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e8-2678-845d-c3fc00585ae7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ce8-2678-845d-c3fc00585ae7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ce8-2678-845d-c3fc00585ae7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ce8-2678-845d-c3fc00585ae7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ce8-2678-845d-c3fc00585ae7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ce8-2678-845d-c3fc00585ae7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ce8-2678-845d-c3fc00585ae7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ce8-2678-845d-c3fc00585ae7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ce8-2678-845d-c3fc00585ae7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ce8-2678-845d-c3fc00585ae7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ce8-2678-845d-c3fc00585ae7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ce8-2678-845d-c3fc00585ae7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ce8-2678-845d-c3fc00585ae7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ce8-2678-845d-c3fc00585ae7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ce8-2678-845d-c3fc00585ae7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ce8-2678-845d-c3fc00585ae7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0.9746631111374897</c:v>
                </c:pt>
                <c:pt idx="1">
                  <c:v>1.7998936785891777</c:v>
                </c:pt>
                <c:pt idx="2">
                  <c:v>2.9337443876993543</c:v>
                </c:pt>
                <c:pt idx="3">
                  <c:v>1.025330751434831</c:v>
                </c:pt>
                <c:pt idx="4">
                  <c:v>0.8306975293378169</c:v>
                </c:pt>
                <c:pt idx="5">
                  <c:v>6.8471587793774615</c:v>
                </c:pt>
                <c:pt idx="6">
                  <c:v>2.6305053625463577</c:v>
                </c:pt>
                <c:pt idx="7">
                  <c:v>2.2136917886411567</c:v>
                </c:pt>
                <c:pt idx="8">
                  <c:v>0.968200525373111</c:v>
                </c:pt>
                <c:pt idx="9">
                  <c:v>4.343730428310917</c:v>
                </c:pt>
                <c:pt idx="10">
                  <c:v>28.38130935712964</c:v>
                </c:pt>
                <c:pt idx="11">
                  <c:v>0.8566288032204641</c:v>
                </c:pt>
                <c:pt idx="12">
                  <c:v>2.1820876633614645</c:v>
                </c:pt>
                <c:pt idx="13">
                  <c:v>10.20696708295258</c:v>
                </c:pt>
                <c:pt idx="14">
                  <c:v>0.893966865699912</c:v>
                </c:pt>
                <c:pt idx="15">
                  <c:v>1.2705380387687237</c:v>
                </c:pt>
                <c:pt idx="16">
                  <c:v>0.6340979560909572</c:v>
                </c:pt>
                <c:pt idx="17">
                  <c:v>10.842409299209999</c:v>
                </c:pt>
                <c:pt idx="18">
                  <c:v>0.8548358477273972</c:v>
                </c:pt>
                <c:pt idx="19">
                  <c:v>1.0247442598856844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5d2-4e83-e697-17fefb820a5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5d2-4e83-e697-17fefb820a5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5d2-4e83-e697-17fefb820a5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5d2-4e83-e697-17fefb820a5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5d2-4e83-e697-17fefb820a5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5d2-4e83-e697-17fefb820a5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5d2-4e83-e697-17fefb820a5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45d2-4e83-e697-17fefb820a5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5d2-4e83-e697-17fefb820a5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45d2-4e83-e697-17fefb820a5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5d2-4e83-e697-17fefb820a5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45d2-4e83-e697-17fefb820a5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5d2-4e83-e697-17fefb820a5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45d2-4e83-e697-17fefb820a5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5d2-4e83-e697-17fefb820a5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45d2-4e83-e697-17fefb820a5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45d2-4e83-e697-17fefb820a5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45d2-4e83-e697-17fefb820a5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45d2-4e83-e697-17fefb820a5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45d2-4e83-e697-17fefb820a5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5.422070346312142</c:v>
                </c:pt>
                <c:pt idx="1">
                  <c:v>9.365139365319676</c:v>
                </c:pt>
                <c:pt idx="2">
                  <c:v>4.442582423293836</c:v>
                </c:pt>
                <c:pt idx="3">
                  <c:v>5.703630036505306</c:v>
                </c:pt>
                <c:pt idx="4">
                  <c:v>8.907798386749604</c:v>
                </c:pt>
                <c:pt idx="5">
                  <c:v>1.5896056885742076</c:v>
                </c:pt>
                <c:pt idx="6">
                  <c:v>14.183771585618265</c:v>
                </c:pt>
                <c:pt idx="7">
                  <c:v>2.6105075912099465</c:v>
                </c:pt>
                <c:pt idx="8">
                  <c:v>4.103666780904913</c:v>
                </c:pt>
                <c:pt idx="9">
                  <c:v>6.1946645019857725</c:v>
                </c:pt>
                <c:pt idx="10">
                  <c:v>7.553396174520592</c:v>
                </c:pt>
                <c:pt idx="11">
                  <c:v>4.597607735238085</c:v>
                </c:pt>
                <c:pt idx="12">
                  <c:v>3.801385476393216</c:v>
                </c:pt>
                <c:pt idx="13">
                  <c:v>6.127646364289714</c:v>
                </c:pt>
                <c:pt idx="14">
                  <c:v>5.527868027107198</c:v>
                </c:pt>
                <c:pt idx="15">
                  <c:v>4.8595579564313525</c:v>
                </c:pt>
                <c:pt idx="16">
                  <c:v>5.108337345115093</c:v>
                </c:pt>
                <c:pt idx="17">
                  <c:v>38.20292907102535</c:v>
                </c:pt>
                <c:pt idx="18">
                  <c:v>6.759592677072523</c:v>
                </c:pt>
                <c:pt idx="19">
                  <c:v>4.395048848123897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446-e4cf-ef2f-cf23070bf79e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446-e4cf-ef2f-cf23070bf79e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446-e4cf-ef2f-cf23070bf79e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446-e4cf-ef2f-cf23070bf79e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446-e4cf-ef2f-cf23070bf79e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446-e4cf-ef2f-cf23070bf79e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446-e4cf-ef2f-cf23070bf79e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446-e4cf-ef2f-cf23070bf79e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446-e4cf-ef2f-cf23070bf79e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446-e4cf-ef2f-cf23070bf79e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446-e4cf-ef2f-cf23070bf79e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446-e4cf-ef2f-cf23070bf79e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446-e4cf-ef2f-cf23070bf79e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446-e4cf-ef2f-cf23070bf79e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446-e4cf-ef2f-cf23070bf79e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446-e4cf-ef2f-cf23070bf79e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446-e4cf-ef2f-cf23070bf79e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446-e4cf-ef2f-cf23070bf79e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446-e4cf-ef2f-cf23070bf79e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446-e4cf-ef2f-cf23070bf79e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41.43190804441864</c:v>
                </c:pt>
                <c:pt idx="1">
                  <c:v>37.3513492873625</c:v>
                </c:pt>
                <c:pt idx="2">
                  <c:v>48.1453698364528</c:v>
                </c:pt>
                <c:pt idx="3">
                  <c:v>71.13012057784354</c:v>
                </c:pt>
                <c:pt idx="4">
                  <c:v>23.573361486949267</c:v>
                </c:pt>
                <c:pt idx="5">
                  <c:v>21.420222510256707</c:v>
                </c:pt>
                <c:pt idx="6">
                  <c:v>42.060670061697785</c:v>
                </c:pt>
                <c:pt idx="7">
                  <c:v>55.75353322226221</c:v>
                </c:pt>
                <c:pt idx="8">
                  <c:v>35.94018057604364</c:v>
                </c:pt>
                <c:pt idx="9">
                  <c:v>46.938334571263375</c:v>
                </c:pt>
                <c:pt idx="10">
                  <c:v>25.09121925219689</c:v>
                </c:pt>
                <c:pt idx="11">
                  <c:v>36.57991132957926</c:v>
                </c:pt>
                <c:pt idx="12">
                  <c:v>49.999740465122535</c:v>
                </c:pt>
                <c:pt idx="13">
                  <c:v>56.89253444295173</c:v>
                </c:pt>
                <c:pt idx="14">
                  <c:v>26.890522430900972</c:v>
                </c:pt>
                <c:pt idx="15">
                  <c:v>17.903477622488502</c:v>
                </c:pt>
                <c:pt idx="16">
                  <c:v>54.88018490574738</c:v>
                </c:pt>
                <c:pt idx="17">
                  <c:v>62.12590264917855</c:v>
                </c:pt>
                <c:pt idx="18">
                  <c:v>64.92123399210635</c:v>
                </c:pt>
                <c:pt idx="19">
                  <c:v>46.5886594747451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地位影响 vs 服务流程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地位影响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9db-f6d2-6c2d-4cffcd2772a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9db-f6d2-6c2d-4cffcd2772a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9db-f6d2-6c2d-4cffcd2772a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综合内科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9db-f6d2-6c2d-4cffcd2772a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9db-f6d2-6c2d-4cffcd2772a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泌尿外科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9db-f6d2-6c2d-4cffcd2772a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9db-f6d2-6c2d-4cffcd2772a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9db-f6d2-6c2d-4cffcd2772a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耳鼻喉科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9db-f6d2-6c2d-4cffcd2772a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b9db-f6d2-6c2d-4cffcd2772a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运动损伤骨科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b9db-f6d2-6c2d-4cffcd2772a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脊柱骨科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b9db-f6d2-6c2d-4cffcd2772a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9db-f6d2-6c2d-4cffcd2772a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治未病中心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b9db-f6d2-6c2d-4cffcd2772a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中医经典科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b9db-f6d2-6c2d-4cffcd2772a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心病一科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b9db-f6d2-6c2d-4cffcd2772a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眼科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b9db-f6d2-6c2d-4cffcd2772a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b9db-f6d2-6c2d-4cffcd2772a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9db-f6d2-6c2d-4cffcd2772a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中医外治中心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b9db-f6d2-6c2d-4cffcd2772a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59.50417901641095</c:v>
                </c:pt>
                <c:pt idx="1">
                  <c:v>44.94137757071963</c:v>
                </c:pt>
                <c:pt idx="2">
                  <c:v>47.05854265190923</c:v>
                </c:pt>
                <c:pt idx="3">
                  <c:v>30.6088173614732</c:v>
                </c:pt>
                <c:pt idx="4">
                  <c:v>53.31187827904482</c:v>
                </c:pt>
                <c:pt idx="5">
                  <c:v>17.63546091027819</c:v>
                </c:pt>
                <c:pt idx="6">
                  <c:v>30.680773875212154</c:v>
                </c:pt>
                <c:pt idx="7">
                  <c:v>56.235201302808605</c:v>
                </c:pt>
                <c:pt idx="8">
                  <c:v>31.095871668207856</c:v>
                </c:pt>
                <c:pt idx="9">
                  <c:v>61.403068824954254</c:v>
                </c:pt>
                <c:pt idx="10">
                  <c:v>21.91417956449348</c:v>
                </c:pt>
                <c:pt idx="11">
                  <c:v>35.464949034689916</c:v>
                </c:pt>
                <c:pt idx="12">
                  <c:v>44.317081845543015</c:v>
                </c:pt>
                <c:pt idx="13">
                  <c:v>39.839572806055045</c:v>
                </c:pt>
                <c:pt idx="14">
                  <c:v>39.47495728676044</c:v>
                </c:pt>
                <c:pt idx="15">
                  <c:v>22.415214056667224</c:v>
                </c:pt>
                <c:pt idx="16">
                  <c:v>38.1328280746078</c:v>
                </c:pt>
                <c:pt idx="17">
                  <c:v>48.34090541149249</c:v>
                </c:pt>
                <c:pt idx="18">
                  <c:v>18.91954196528671</c:v>
                </c:pt>
                <c:pt idx="19">
                  <c:v>36.54533028494491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83.21189990580868</c:v>
                </c:pt>
                <c:pt idx="1">
                  <c:v>82.30289378865035</c:v>
                </c:pt>
                <c:pt idx="2">
                  <c:v>79.74504373065048</c:v>
                </c:pt>
                <c:pt idx="3">
                  <c:v>79.6035475756267</c:v>
                </c:pt>
                <c:pt idx="4">
                  <c:v>78.42923977099908</c:v>
                </c:pt>
                <c:pt idx="5">
                  <c:v>76.70873309524377</c:v>
                </c:pt>
                <c:pt idx="6">
                  <c:v>74.20422487763614</c:v>
                </c:pt>
                <c:pt idx="7">
                  <c:v>73.93945752245568</c:v>
                </c:pt>
                <c:pt idx="8">
                  <c:v>73.61917967211107</c:v>
                </c:pt>
                <c:pt idx="9">
                  <c:v>73.48620757360807</c:v>
                </c:pt>
                <c:pt idx="10">
                  <c:v>73.27462354651638</c:v>
                </c:pt>
                <c:pt idx="11">
                  <c:v>69.85749512689549</c:v>
                </c:pt>
                <c:pt idx="12">
                  <c:v>69.52896617677325</c:v>
                </c:pt>
                <c:pt idx="13">
                  <c:v>69.4596934366743</c:v>
                </c:pt>
                <c:pt idx="14">
                  <c:v>68.680169804141</c:v>
                </c:pt>
                <c:pt idx="15">
                  <c:v>67.37608292896364</c:v>
                </c:pt>
                <c:pt idx="16">
                  <c:v>66.59927234486295</c:v>
                </c:pt>
                <c:pt idx="17">
                  <c:v>66.01889464093341</c:v>
                </c:pt>
                <c:pt idx="18">
                  <c:v>65.47691933310065</c:v>
                </c:pt>
                <c:pt idx="19">
                  <c:v>65.27776211080493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质量安全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937-4b37-6402-95dace516ff8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937-4b37-6402-95dace516ff8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937-4b37-6402-95dace516ff8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937-4b37-6402-95dace516ff8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937-4b37-6402-95dace516ff8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937-4b37-6402-95dace516ff8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937-4b37-6402-95dace516ff8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937-4b37-6402-95dace516ff8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937-4b37-6402-95dace516ff8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937-4b37-6402-95dace516ff8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937-4b37-6402-95dace516ff8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937-4b37-6402-95dace516ff8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937-4b37-6402-95dace516ff8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937-4b37-6402-95dace516ff8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937-4b37-6402-95dace516ff8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937-4b37-6402-95dace516ff8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937-4b37-6402-95dace516ff8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937-4b37-6402-95dace516ff8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937-4b37-6402-95dace516ff8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937-4b37-6402-95dace516ff8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9.20024576410687</c:v>
                </c:pt>
                <c:pt idx="1">
                  <c:v>30.371393576466595</c:v>
                </c:pt>
                <c:pt idx="2">
                  <c:v>29.738141333344316</c:v>
                </c:pt>
                <c:pt idx="3">
                  <c:v>25.291361429931726</c:v>
                </c:pt>
                <c:pt idx="4">
                  <c:v>21.877212970282454</c:v>
                </c:pt>
                <c:pt idx="5">
                  <c:v>27.35352819221932</c:v>
                </c:pt>
                <c:pt idx="6">
                  <c:v>45.140386438060304</c:v>
                </c:pt>
                <c:pt idx="7">
                  <c:v>40.9751018404622</c:v>
                </c:pt>
                <c:pt idx="8">
                  <c:v>24.371889812578576</c:v>
                </c:pt>
                <c:pt idx="9">
                  <c:v>28.258935553608488</c:v>
                </c:pt>
                <c:pt idx="10">
                  <c:v>17.52311763695419</c:v>
                </c:pt>
                <c:pt idx="11">
                  <c:v>48.761950582508106</c:v>
                </c:pt>
                <c:pt idx="12">
                  <c:v>35.15852303330725</c:v>
                </c:pt>
                <c:pt idx="13">
                  <c:v>41.788952491124725</c:v>
                </c:pt>
                <c:pt idx="14">
                  <c:v>26.006202924368257</c:v>
                </c:pt>
                <c:pt idx="15">
                  <c:v>41.41038420541579</c:v>
                </c:pt>
                <c:pt idx="16">
                  <c:v>26.30852844703669</c:v>
                </c:pt>
                <c:pt idx="17">
                  <c:v>15.715262289985821</c:v>
                </c:pt>
                <c:pt idx="18">
                  <c:v>24.44063784671669</c:v>
                </c:pt>
                <c:pt idx="19">
                  <c:v>7.886515406833908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质量安全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学科建设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c62-34dc-2e85-5961a0fc05c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c62-34dc-2e85-5961a0fc05c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c62-34dc-2e85-5961a0fc05c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c62-34dc-2e85-5961a0fc05c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c62-34dc-2e85-5961a0fc05c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c62-34dc-2e85-5961a0fc05c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c62-34dc-2e85-5961a0fc05c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c62-34dc-2e85-5961a0fc05c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c62-34dc-2e85-5961a0fc05c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c62-34dc-2e85-5961a0fc05c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c62-34dc-2e85-5961a0fc05c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c62-34dc-2e85-5961a0fc05c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c62-34dc-2e85-5961a0fc05c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c62-34dc-2e85-5961a0fc05c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c62-34dc-2e85-5961a0fc05c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c62-34dc-2e85-5961a0fc05c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c62-34dc-2e85-5961a0fc05c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c62-34dc-2e85-5961a0fc05c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c62-34dc-2e85-5961a0fc05c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c62-34dc-2e85-5961a0fc05c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60.013421264226324</c:v>
                </c:pt>
                <c:pt idx="1">
                  <c:v>40.84431361396392</c:v>
                </c:pt>
                <c:pt idx="2">
                  <c:v>57.02667173853809</c:v>
                </c:pt>
                <c:pt idx="3">
                  <c:v>67.4624443758696</c:v>
                </c:pt>
                <c:pt idx="4">
                  <c:v>41.84994205188183</c:v>
                </c:pt>
                <c:pt idx="5">
                  <c:v>41.03183384138865</c:v>
                </c:pt>
                <c:pt idx="6">
                  <c:v>45.47833106953356</c:v>
                </c:pt>
                <c:pt idx="7">
                  <c:v>59.64745923865956</c:v>
                </c:pt>
                <c:pt idx="8">
                  <c:v>55.31486849028583</c:v>
                </c:pt>
                <c:pt idx="9">
                  <c:v>53.70304534662671</c:v>
                </c:pt>
                <c:pt idx="10">
                  <c:v>39.154184746293886</c:v>
                </c:pt>
                <c:pt idx="11">
                  <c:v>49.83972755793035</c:v>
                </c:pt>
                <c:pt idx="12">
                  <c:v>45.33981729148351</c:v>
                </c:pt>
                <c:pt idx="13">
                  <c:v>41.00397234191527</c:v>
                </c:pt>
                <c:pt idx="14">
                  <c:v>49.283103433563454</c:v>
                </c:pt>
                <c:pt idx="15">
                  <c:v>58.53043192472274</c:v>
                </c:pt>
                <c:pt idx="16">
                  <c:v>62.40986480652984</c:v>
                </c:pt>
                <c:pt idx="17">
                  <c:v>47.85836041233697</c:v>
                </c:pt>
                <c:pt idx="18">
                  <c:v>53.55726445606489</c:v>
                </c:pt>
                <c:pt idx="19">
                  <c:v>42.610932313159374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学科建设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收支结构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99e-2d34-1f09-f1ef3a2977a1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99e-2d34-1f09-f1ef3a2977a1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99e-2d34-1f09-f1ef3a2977a1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99e-2d34-1f09-f1ef3a2977a1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99e-2d34-1f09-f1ef3a2977a1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799e-2d34-1f09-f1ef3a2977a1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99e-2d34-1f09-f1ef3a2977a1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99e-2d34-1f09-f1ef3a2977a1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799e-2d34-1f09-f1ef3a2977a1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799e-2d34-1f09-f1ef3a2977a1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99e-2d34-1f09-f1ef3a2977a1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799e-2d34-1f09-f1ef3a2977a1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99e-2d34-1f09-f1ef3a2977a1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799e-2d34-1f09-f1ef3a2977a1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799e-2d34-1f09-f1ef3a2977a1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799e-2d34-1f09-f1ef3a2977a1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799e-2d34-1f09-f1ef3a2977a1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799e-2d34-1f09-f1ef3a2977a1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799e-2d34-1f09-f1ef3a2977a1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799e-2d34-1f09-f1ef3a2977a1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44.052628536907676</c:v>
                </c:pt>
                <c:pt idx="1">
                  <c:v>25.92281626596143</c:v>
                </c:pt>
                <c:pt idx="2">
                  <c:v>38.517731350672584</c:v>
                </c:pt>
                <c:pt idx="3">
                  <c:v>32.49392365982456</c:v>
                </c:pt>
                <c:pt idx="4">
                  <c:v>39.89864131983746</c:v>
                </c:pt>
                <c:pt idx="5">
                  <c:v>29.159279808591908</c:v>
                </c:pt>
                <c:pt idx="6">
                  <c:v>25.224935309447588</c:v>
                </c:pt>
                <c:pt idx="7">
                  <c:v>28.83487898552096</c:v>
                </c:pt>
                <c:pt idx="8">
                  <c:v>40.65274471184217</c:v>
                </c:pt>
                <c:pt idx="9">
                  <c:v>36.243377148041795</c:v>
                </c:pt>
                <c:pt idx="10">
                  <c:v>39.222311797048775</c:v>
                </c:pt>
                <c:pt idx="11">
                  <c:v>31.9878214165013</c:v>
                </c:pt>
                <c:pt idx="12">
                  <c:v>36.75444936091149</c:v>
                </c:pt>
                <c:pt idx="13">
                  <c:v>38.593811008930054</c:v>
                </c:pt>
                <c:pt idx="14">
                  <c:v>30.153868292445054</c:v>
                </c:pt>
                <c:pt idx="15">
                  <c:v>37.5667177205427</c:v>
                </c:pt>
                <c:pt idx="16">
                  <c:v>42.03839989803016</c:v>
                </c:pt>
                <c:pt idx="17">
                  <c:v>31.843024463048028</c:v>
                </c:pt>
                <c:pt idx="18">
                  <c:v>35.22321918133969</c:v>
                </c:pt>
                <c:pt idx="19">
                  <c:v>38.98765992384107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收支结构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功能定位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cf4-19b1-eacc-9238f67aed0a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cf4-19b1-eacc-9238f67aed0a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cf4-19b1-eacc-9238f67aed0a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cf4-19b1-eacc-9238f67aed0a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cf4-19b1-eacc-9238f67aed0a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cf4-19b1-eacc-9238f67aed0a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cf4-19b1-eacc-9238f67aed0a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9cf4-19b1-eacc-9238f67aed0a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cf4-19b1-eacc-9238f67aed0a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9cf4-19b1-eacc-9238f67aed0a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9cf4-19b1-eacc-9238f67aed0a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9cf4-19b1-eacc-9238f67aed0a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9cf4-19b1-eacc-9238f67aed0a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9cf4-19b1-eacc-9238f67aed0a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9cf4-19b1-eacc-9238f67aed0a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9cf4-19b1-eacc-9238f67aed0a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9cf4-19b1-eacc-9238f67aed0a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9cf4-19b1-eacc-9238f67aed0a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9cf4-19b1-eacc-9238f67aed0a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9cf4-19b1-eacc-9238f67aed0a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42.285048405988285</c:v>
                </c:pt>
                <c:pt idx="1">
                  <c:v>58.69327096920498</c:v>
                </c:pt>
                <c:pt idx="2">
                  <c:v>44.61960405949586</c:v>
                </c:pt>
                <c:pt idx="3">
                  <c:v>49.91162975060748</c:v>
                </c:pt>
                <c:pt idx="4">
                  <c:v>43.651439087150784</c:v>
                </c:pt>
                <c:pt idx="5">
                  <c:v>40.436446349173195</c:v>
                </c:pt>
                <c:pt idx="6">
                  <c:v>42.242328489112666</c:v>
                </c:pt>
                <c:pt idx="7">
                  <c:v>28.287684247898017</c:v>
                </c:pt>
                <c:pt idx="8">
                  <c:v>53.79911322119948</c:v>
                </c:pt>
                <c:pt idx="9">
                  <c:v>58.070266326079356</c:v>
                </c:pt>
                <c:pt idx="10">
                  <c:v>53.72511820656986</c:v>
                </c:pt>
                <c:pt idx="11">
                  <c:v>40.09088224295847</c:v>
                </c:pt>
                <c:pt idx="12">
                  <c:v>45.837732828365496</c:v>
                </c:pt>
                <c:pt idx="13">
                  <c:v>50.69287380432345</c:v>
                </c:pt>
                <c:pt idx="14">
                  <c:v>41.4124704380605</c:v>
                </c:pt>
                <c:pt idx="15">
                  <c:v>41.04181331066851</c:v>
                </c:pt>
                <c:pt idx="16">
                  <c:v>52.23736276695188</c:v>
                </c:pt>
                <c:pt idx="17">
                  <c:v>57.80582453212272</c:v>
                </c:pt>
                <c:pt idx="18">
                  <c:v>48.41186095452554</c:v>
                </c:pt>
                <c:pt idx="19">
                  <c:v>44.572542631336695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功能定位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人员结构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e6a-e5b0-27f8-2bba56925f7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e6a-e5b0-27f8-2bba56925f7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e6a-e5b0-27f8-2bba56925f7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e6a-e5b0-27f8-2bba56925f7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e6a-e5b0-27f8-2bba56925f7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e6a-e5b0-27f8-2bba56925f7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e6a-e5b0-27f8-2bba56925f7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3e6a-e5b0-27f8-2bba56925f7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e6a-e5b0-27f8-2bba56925f7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3e6a-e5b0-27f8-2bba56925f7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3e6a-e5b0-27f8-2bba56925f7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3e6a-e5b0-27f8-2bba56925f7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e6a-e5b0-27f8-2bba56925f7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3e6a-e5b0-27f8-2bba56925f7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e6a-e5b0-27f8-2bba56925f7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3e6a-e5b0-27f8-2bba56925f7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e6a-e5b0-27f8-2bba56925f7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3e6a-e5b0-27f8-2bba56925f7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3e6a-e5b0-27f8-2bba56925f7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3e6a-e5b0-27f8-2bba56925f7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52.56137868796504</c:v>
                </c:pt>
                <c:pt idx="1">
                  <c:v>49.45049519206729</c:v>
                </c:pt>
                <c:pt idx="2">
                  <c:v>36.64781801394242</c:v>
                </c:pt>
                <c:pt idx="3">
                  <c:v>36.12203098529335</c:v>
                </c:pt>
                <c:pt idx="4">
                  <c:v>60.633085401576444</c:v>
                </c:pt>
                <c:pt idx="5">
                  <c:v>54.083083511750246</c:v>
                </c:pt>
                <c:pt idx="6">
                  <c:v>34.358957218788376</c:v>
                </c:pt>
                <c:pt idx="7">
                  <c:v>44.80040852164844</c:v>
                </c:pt>
                <c:pt idx="8">
                  <c:v>49.27566694471093</c:v>
                </c:pt>
                <c:pt idx="9">
                  <c:v>36.91908016141851</c:v>
                </c:pt>
                <c:pt idx="10">
                  <c:v>42.2166043193697</c:v>
                </c:pt>
                <c:pt idx="11">
                  <c:v>52.200993379737845</c:v>
                </c:pt>
                <c:pt idx="12">
                  <c:v>51.10072767414711</c:v>
                </c:pt>
                <c:pt idx="13">
                  <c:v>64.14735606821992</c:v>
                </c:pt>
                <c:pt idx="14">
                  <c:v>47.59930772892856</c:v>
                </c:pt>
                <c:pt idx="15">
                  <c:v>45.36089090977397</c:v>
                </c:pt>
                <c:pt idx="16">
                  <c:v>47.38960391361606</c:v>
                </c:pt>
                <c:pt idx="17">
                  <c:v>35.93956388420609</c:v>
                </c:pt>
                <c:pt idx="18">
                  <c:v>43.724648555534614</c:v>
                </c:pt>
                <c:pt idx="19">
                  <c:v>63.94935485272591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人员结构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合理用药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811-0ec9-79d5-b8cb17f31573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811-0ec9-79d5-b8cb17f31573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811-0ec9-79d5-b8cb17f31573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811-0ec9-79d5-b8cb17f31573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811-0ec9-79d5-b8cb17f31573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811-0ec9-79d5-b8cb17f31573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811-0ec9-79d5-b8cb17f31573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811-0ec9-79d5-b8cb17f31573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811-0ec9-79d5-b8cb17f31573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811-0ec9-79d5-b8cb17f31573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811-0ec9-79d5-b8cb17f31573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811-0ec9-79d5-b8cb17f31573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811-0ec9-79d5-b8cb17f31573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811-0ec9-79d5-b8cb17f31573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811-0ec9-79d5-b8cb17f31573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811-0ec9-79d5-b8cb17f31573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811-0ec9-79d5-b8cb17f31573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811-0ec9-79d5-b8cb17f31573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811-0ec9-79d5-b8cb17f31573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811-0ec9-79d5-b8cb17f31573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28.098417390641004</c:v>
                </c:pt>
                <c:pt idx="1">
                  <c:v>72.12003302456904</c:v>
                </c:pt>
                <c:pt idx="2">
                  <c:v>37.0195354746052</c:v>
                </c:pt>
                <c:pt idx="3">
                  <c:v>56.429681174435686</c:v>
                </c:pt>
                <c:pt idx="4">
                  <c:v>31.59945847145676</c:v>
                </c:pt>
                <c:pt idx="5">
                  <c:v>56.88091321268465</c:v>
                </c:pt>
                <c:pt idx="6">
                  <c:v>47.50495125680881</c:v>
                </c:pt>
                <c:pt idx="7">
                  <c:v>50.36865013581488</c:v>
                </c:pt>
                <c:pt idx="8">
                  <c:v>46.637289482060396</c:v>
                </c:pt>
                <c:pt idx="9">
                  <c:v>53.00377692935702</c:v>
                </c:pt>
                <c:pt idx="10">
                  <c:v>51.942708224679464</c:v>
                </c:pt>
                <c:pt idx="11">
                  <c:v>35.16930129190878</c:v>
                </c:pt>
                <c:pt idx="12">
                  <c:v>48.695703634132826</c:v>
                </c:pt>
                <c:pt idx="13">
                  <c:v>40.37850079762628</c:v>
                </c:pt>
                <c:pt idx="14">
                  <c:v>47.205753073916085</c:v>
                </c:pt>
                <c:pt idx="15">
                  <c:v>50.39765338814177</c:v>
                </c:pt>
                <c:pt idx="16">
                  <c:v>65.12471630540267</c:v>
                </c:pt>
                <c:pt idx="17">
                  <c:v>36.86793765039517</c:v>
                </c:pt>
                <c:pt idx="18">
                  <c:v>40.006676369589364</c:v>
                </c:pt>
                <c:pt idx="19">
                  <c:v>44.19515957475296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合理用药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费用控制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067-a6ec-9bc0-4fb4ca3d1464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067-a6ec-9bc0-4fb4ca3d1464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067-a6ec-9bc0-4fb4ca3d1464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067-a6ec-9bc0-4fb4ca3d1464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067-a6ec-9bc0-4fb4ca3d1464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067-a6ec-9bc0-4fb4ca3d1464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067-a6ec-9bc0-4fb4ca3d1464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067-a6ec-9bc0-4fb4ca3d1464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067-a6ec-9bc0-4fb4ca3d1464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a067-a6ec-9bc0-4fb4ca3d1464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067-a6ec-9bc0-4fb4ca3d1464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067-a6ec-9bc0-4fb4ca3d1464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067-a6ec-9bc0-4fb4ca3d1464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067-a6ec-9bc0-4fb4ca3d1464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067-a6ec-9bc0-4fb4ca3d1464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a067-a6ec-9bc0-4fb4ca3d1464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a067-a6ec-9bc0-4fb4ca3d1464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067-a6ec-9bc0-4fb4ca3d1464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067-a6ec-9bc0-4fb4ca3d1464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a067-a6ec-9bc0-4fb4ca3d1464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0.9118201009920452</c:v>
                </c:pt>
                <c:pt idx="1">
                  <c:v>4.343730428310917</c:v>
                </c:pt>
                <c:pt idx="2">
                  <c:v>0.9746631111374897</c:v>
                </c:pt>
                <c:pt idx="3">
                  <c:v>2.385253664298287</c:v>
                </c:pt>
                <c:pt idx="4">
                  <c:v>2.2136917886411567</c:v>
                </c:pt>
                <c:pt idx="5">
                  <c:v>1.2416569463060205</c:v>
                </c:pt>
                <c:pt idx="6">
                  <c:v>0.8306975293378169</c:v>
                </c:pt>
                <c:pt idx="7">
                  <c:v>25.599949391990258</c:v>
                </c:pt>
                <c:pt idx="8">
                  <c:v>1.5347664617250094</c:v>
                </c:pt>
                <c:pt idx="9">
                  <c:v>1.0725565139197075</c:v>
                </c:pt>
                <c:pt idx="10">
                  <c:v>0.5631998143896171</c:v>
                </c:pt>
                <c:pt idx="11">
                  <c:v>10.842409299209999</c:v>
                </c:pt>
                <c:pt idx="12">
                  <c:v>2.192191675590914</c:v>
                </c:pt>
                <c:pt idx="13">
                  <c:v>2.9337443876993543</c:v>
                </c:pt>
                <c:pt idx="14">
                  <c:v>1.8950568256473765</c:v>
                </c:pt>
                <c:pt idx="15">
                  <c:v>1.1969262752141183</c:v>
                </c:pt>
                <c:pt idx="16">
                  <c:v>0.8894448236766574</c:v>
                </c:pt>
                <c:pt idx="17">
                  <c:v>2.284373062292471</c:v>
                </c:pt>
                <c:pt idx="18">
                  <c:v>1.7998936785891777</c:v>
                </c:pt>
                <c:pt idx="19">
                  <c:v>2.1820876633614645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费用控制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BCG矩阵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db1-55f8-4c2a-9f09d794e926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db1-55f8-4c2a-9f09d794e926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db1-55f8-4c2a-9f09d794e926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db1-55f8-4c2a-9f09d794e926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db1-55f8-4c2a-9f09d794e926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db1-55f8-4c2a-9f09d794e926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db1-55f8-4c2a-9f09d794e926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db1-55f8-4c2a-9f09d794e926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db1-55f8-4c2a-9f09d794e926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db1-55f8-4c2a-9f09d794e926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db1-55f8-4c2a-9f09d794e926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db1-55f8-4c2a-9f09d794e926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1db1-55f8-4c2a-9f09d794e926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1db1-55f8-4c2a-9f09d794e926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1db1-55f8-4c2a-9f09d794e926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1db1-55f8-4c2a-9f09d794e926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1db1-55f8-4c2a-9f09d794e926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1db1-55f8-4c2a-9f09d794e926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1db1-55f8-4c2a-9f09d794e926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1db1-55f8-4c2a-9f09d794e926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23.18640966380584</c:v>
                </c:pt>
                <c:pt idx="1">
                  <c:v>6.1946645019857725</c:v>
                </c:pt>
                <c:pt idx="2">
                  <c:v>5.422070346312142</c:v>
                </c:pt>
                <c:pt idx="3">
                  <c:v>3.105386661152835</c:v>
                </c:pt>
                <c:pt idx="4">
                  <c:v>2.6105075912099465</c:v>
                </c:pt>
                <c:pt idx="5">
                  <c:v>5.985208037540862</c:v>
                </c:pt>
                <c:pt idx="6">
                  <c:v>8.907798386749604</c:v>
                </c:pt>
                <c:pt idx="7">
                  <c:v>5.357924564728095</c:v>
                </c:pt>
                <c:pt idx="8">
                  <c:v>4.929861338722624</c:v>
                </c:pt>
                <c:pt idx="9">
                  <c:v>5.6597260365701025</c:v>
                </c:pt>
                <c:pt idx="10">
                  <c:v>5.358438495871659</c:v>
                </c:pt>
                <c:pt idx="11">
                  <c:v>38.20292907102535</c:v>
                </c:pt>
                <c:pt idx="12">
                  <c:v>5.055569472136634</c:v>
                </c:pt>
                <c:pt idx="13">
                  <c:v>4.442582423293836</c:v>
                </c:pt>
                <c:pt idx="14">
                  <c:v>4.381909433471742</c:v>
                </c:pt>
                <c:pt idx="15">
                  <c:v>4.16134089576526</c:v>
                </c:pt>
                <c:pt idx="16">
                  <c:v>4.382881847308832</c:v>
                </c:pt>
                <c:pt idx="17">
                  <c:v>5.462104545911483</c:v>
                </c:pt>
                <c:pt idx="18">
                  <c:v>9.365139365319676</c:v>
                </c:pt>
                <c:pt idx="19">
                  <c:v>3.801385476393216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BCG矩阵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人才培养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2af-5da7-35ec-fbd76bbf9b35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2af-5da7-35ec-fbd76bbf9b35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2af-5da7-35ec-fbd76bbf9b35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2af-5da7-35ec-fbd76bbf9b35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2af-5da7-35ec-fbd76bbf9b35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2af-5da7-35ec-fbd76bbf9b35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2af-5da7-35ec-fbd76bbf9b35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2af-5da7-35ec-fbd76bbf9b35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22af-5da7-35ec-fbd76bbf9b35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22af-5da7-35ec-fbd76bbf9b35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22af-5da7-35ec-fbd76bbf9b35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22af-5da7-35ec-fbd76bbf9b35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22af-5da7-35ec-fbd76bbf9b35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22af-5da7-35ec-fbd76bbf9b35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22af-5da7-35ec-fbd76bbf9b35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22af-5da7-35ec-fbd76bbf9b35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22af-5da7-35ec-fbd76bbf9b35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22af-5da7-35ec-fbd76bbf9b35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22af-5da7-35ec-fbd76bbf9b35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22af-5da7-35ec-fbd76bbf9b35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61.110754133141256</c:v>
                </c:pt>
                <c:pt idx="1">
                  <c:v>46.938334571263375</c:v>
                </c:pt>
                <c:pt idx="2">
                  <c:v>41.43190804441864</c:v>
                </c:pt>
                <c:pt idx="3">
                  <c:v>32.72170110915058</c:v>
                </c:pt>
                <c:pt idx="4">
                  <c:v>55.75353322226221</c:v>
                </c:pt>
                <c:pt idx="5">
                  <c:v>57.67781825797254</c:v>
                </c:pt>
                <c:pt idx="6">
                  <c:v>23.573361486949267</c:v>
                </c:pt>
                <c:pt idx="7">
                  <c:v>60.3391851355617</c:v>
                </c:pt>
                <c:pt idx="8">
                  <c:v>65.47294678305818</c:v>
                </c:pt>
                <c:pt idx="9">
                  <c:v>68.24231898546496</c:v>
                </c:pt>
                <c:pt idx="10">
                  <c:v>49.973698586089235</c:v>
                </c:pt>
                <c:pt idx="11">
                  <c:v>62.12590264917855</c:v>
                </c:pt>
                <c:pt idx="12">
                  <c:v>40.32139273210528</c:v>
                </c:pt>
                <c:pt idx="13">
                  <c:v>48.1453698364528</c:v>
                </c:pt>
                <c:pt idx="14">
                  <c:v>64.32605728133406</c:v>
                </c:pt>
                <c:pt idx="15">
                  <c:v>66.52953345510112</c:v>
                </c:pt>
                <c:pt idx="16">
                  <c:v>40.83464743832553</c:v>
                </c:pt>
                <c:pt idx="17">
                  <c:v>48.183473933316655</c:v>
                </c:pt>
                <c:pt idx="18">
                  <c:v>37.3513492873625</c:v>
                </c:pt>
                <c:pt idx="19">
                  <c:v>49.999740465122535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人才培养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 vs 地位影响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dLbls>
            <c:dLbl>
              <c:idx val="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口腔科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4eb-8a89-292b-f19a333c5b50}"/>
                </c:ext>
              </c:extLst>
            </c:dLbl>
            <c:dLbl>
              <c:idx val="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脾胃病科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4eb-8a89-292b-f19a333c5b50}"/>
                </c:ext>
              </c:extLst>
            </c:dLbl>
            <c:dLbl>
              <c:idx val="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创伤骨科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4eb-8a89-292b-f19a333c5b50}"/>
                </c:ext>
              </c:extLst>
            </c:dLbl>
            <c:dLbl>
              <c:idx val="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4eb-8a89-292b-f19a333c5b50}"/>
                </c:ext>
              </c:extLst>
            </c:dLbl>
            <c:dLbl>
              <c:idx val="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心病四科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4eb-8a89-292b-f19a333c5b50}"/>
                </c:ext>
              </c:extLst>
            </c:dLbl>
            <c:dLbl>
              <c:idx val="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老年医学科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4eb-8a89-292b-f19a333c5b50}"/>
                </c:ext>
              </c:extLst>
            </c:dLbl>
            <c:dLbl>
              <c:idx val="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东区肾病科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4eb-8a89-292b-f19a333c5b50}"/>
                </c:ext>
              </c:extLst>
            </c:dLbl>
            <c:dLbl>
              <c:idx val="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4eb-8a89-292b-f19a333c5b50}"/>
                </c:ext>
              </c:extLst>
            </c:dLbl>
            <c:dLbl>
              <c:idx val="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消化内科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4eb-8a89-292b-f19a333c5b50}"/>
                </c:ext>
              </c:extLst>
            </c:dLbl>
            <c:dLbl>
              <c:idx val="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乳腺甲状腺外科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4eb-8a89-292b-f19a333c5b50}"/>
                </c:ext>
              </c:extLst>
            </c:dLbl>
            <c:dLbl>
              <c:idx val="10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妇科妇二科合并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4eb-8a89-292b-f19a333c5b50}"/>
                </c:ext>
              </c:extLst>
            </c:dLbl>
            <c:dLbl>
              <c:idx val="11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内分泌科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d4eb-8a89-292b-f19a333c5b50}"/>
                </c:ext>
              </c:extLst>
            </c:dLbl>
            <c:dLbl>
              <c:idx val="12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肾脏内科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4eb-8a89-292b-f19a333c5b50}"/>
                </c:ext>
              </c:extLst>
            </c:dLbl>
            <c:dLbl>
              <c:idx val="13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d4eb-8a89-292b-f19a333c5b50}"/>
                </c:ext>
              </c:extLst>
            </c:dLbl>
            <c:dLbl>
              <c:idx val="14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肝胆外科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d4eb-8a89-292b-f19a333c5b50}"/>
                </c:ext>
              </c:extLst>
            </c:dLbl>
            <c:dLbl>
              <c:idx val="15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男科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d4eb-8a89-292b-f19a333c5b50}"/>
                </c:ext>
              </c:extLst>
            </c:dLbl>
            <c:dLbl>
              <c:idx val="16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针灸科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d4eb-8a89-292b-f19a333c5b50}"/>
                </c:ext>
              </c:extLst>
            </c:dLbl>
            <c:dLbl>
              <c:idx val="17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风湿病科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d4eb-8a89-292b-f19a333c5b50}"/>
                </c:ext>
              </c:extLst>
            </c:dLbl>
            <c:dLbl>
              <c:idx val="18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脑病三科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d4eb-8a89-292b-f19a333c5b50}"/>
                </c:ext>
              </c:extLst>
            </c:dLbl>
            <c:dLbl>
              <c:idx val="19"/>
              <c:tx>
                <c:rich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en-US" dirty="0"/>
                      <a:t>妇二科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showLeaderLines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d4eb-8a89-292b-f19a333c5b50}"/>
                </c:ext>
              </c:extLst>
            </c:dLbl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43.26124732457028</c:v>
                </c:pt>
                <c:pt idx="1">
                  <c:v>73.48620757360807</c:v>
                </c:pt>
                <c:pt idx="2">
                  <c:v>83.21189990580868</c:v>
                </c:pt>
                <c:pt idx="3">
                  <c:v>57.21684453342094</c:v>
                </c:pt>
                <c:pt idx="4">
                  <c:v>73.93945752245568</c:v>
                </c:pt>
                <c:pt idx="5">
                  <c:v>64.66892694878361</c:v>
                </c:pt>
                <c:pt idx="6">
                  <c:v>78.42923977099908</c:v>
                </c:pt>
                <c:pt idx="7">
                  <c:v>44.334009685617616</c:v>
                </c:pt>
                <c:pt idx="8">
                  <c:v>51.003461967812854</c:v>
                </c:pt>
                <c:pt idx="9">
                  <c:v>62.775188978761705</c:v>
                </c:pt>
                <c:pt idx="10">
                  <c:v>55.136839904301524</c:v>
                </c:pt>
                <c:pt idx="11">
                  <c:v>66.01889464093341</c:v>
                </c:pt>
                <c:pt idx="12">
                  <c:v>60.480830961289435</c:v>
                </c:pt>
                <c:pt idx="13">
                  <c:v>79.74504373065048</c:v>
                </c:pt>
                <c:pt idx="14">
                  <c:v>57.30058948410268</c:v>
                </c:pt>
                <c:pt idx="15">
                  <c:v>50.96662077857806</c:v>
                </c:pt>
                <c:pt idx="16">
                  <c:v>60.81689557271552</c:v>
                </c:pt>
                <c:pt idx="17">
                  <c:v>38.6895484233775</c:v>
                </c:pt>
                <c:pt idx="18">
                  <c:v>82.30289378865035</c:v>
                </c:pt>
                <c:pt idx="19">
                  <c:v>69.52896617677325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62.20749552608783</c:v>
                </c:pt>
                <c:pt idx="1">
                  <c:v>61.403068824954254</c:v>
                </c:pt>
                <c:pt idx="2">
                  <c:v>59.50417901641095</c:v>
                </c:pt>
                <c:pt idx="3">
                  <c:v>58.2153025753298</c:v>
                </c:pt>
                <c:pt idx="4">
                  <c:v>56.235201302808605</c:v>
                </c:pt>
                <c:pt idx="5">
                  <c:v>55.192162178898</c:v>
                </c:pt>
                <c:pt idx="6">
                  <c:v>53.31187827904482</c:v>
                </c:pt>
                <c:pt idx="7">
                  <c:v>52.33981838844412</c:v>
                </c:pt>
                <c:pt idx="8">
                  <c:v>50.95444464860875</c:v>
                </c:pt>
                <c:pt idx="9">
                  <c:v>50.26954681056437</c:v>
                </c:pt>
                <c:pt idx="10">
                  <c:v>48.606148581203016</c:v>
                </c:pt>
                <c:pt idx="11">
                  <c:v>48.34090541149249</c:v>
                </c:pt>
                <c:pt idx="12">
                  <c:v>48.29416877276853</c:v>
                </c:pt>
                <c:pt idx="13">
                  <c:v>47.05854265190923</c:v>
                </c:pt>
                <c:pt idx="14">
                  <c:v>46.94878086531904</c:v>
                </c:pt>
                <c:pt idx="15">
                  <c:v>46.65091545541996</c:v>
                </c:pt>
                <c:pt idx="16">
                  <c:v>45.420092658465066</c:v>
                </c:pt>
                <c:pt idx="17">
                  <c:v>45.268329412557854</c:v>
                </c:pt>
                <c:pt idx="18">
                  <c:v>44.94137757071963</c:v>
                </c:pt>
                <c:pt idx="19">
                  <c:v>44.317081845543015</c:v>
                </c:pt>
              </c:numCache>
            </c:numRef>
          </c:yVal>
          <c:smooth val="0"/>
        </c:ser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地位影响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sz="1000" b="0" i="0" u="none" strike="noStrike">
                    <a:solidFill>
                      <a:srgbClr val="428442"/>
                    </a:solidFill>
                    <a:latin typeface="Arial"/>
                  </a:defRPr>
                </a:pPr>
                <a:r>
                  <a:rPr sz="1000" b="0" i="0" u="none" strike="noStrike">
                    <a:solidFill>
                      <a:srgbClr val="428442"/>
                    </a:solidFill>
                    <a:latin typeface="Arial"/>
                  </a:rPr>
                  <a:t>服务流程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8863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285</Slides>
  <Notes>285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285</vt:i4>
      </vt:variant>
    </vt:vector>
  </HeadingPairs>
  <TitlesOfParts>
    <vt:vector size="28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2021-10-31T13:55:16Z</dcterms:created>
  <dcterms:modified xsi:type="dcterms:W3CDTF">2021-10-31T13:55:16Z</dcterms:modified>
</cp:coreProperties>
</file>